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9"/>
  </p:notesMasterIdLst>
  <p:sldIdLst>
    <p:sldId id="265" r:id="rId2"/>
    <p:sldId id="260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0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267" r:id="rId87"/>
    <p:sldId id="268" r:id="rId8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771E4C1-3A7D-45DF-8665-2502E41FBE44}">
          <p14:sldIdLst>
            <p14:sldId id="265"/>
            <p14:sldId id="260"/>
          </p14:sldIdLst>
        </p14:section>
        <p14:section name="Selectores y propiedades básicas" id="{BBC71C4B-7ECF-4FE9-A90E-E9FBEB885F0D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</p14:sldIdLst>
        </p14:section>
        <p14:section name="Display, Modelo de caja y posicionamiento" id="{9F3D3412-6A8D-4D0C-AE98-983AC2657CD0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Diseño de layouts. Flex. CSS Dinámico" id="{318000FF-13F6-4EDF-A871-F82BA0D09B60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SS Avanzado. Grid. RWD" id="{47690F47-3E25-4C23-B525-5FB8BC0B3990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Final" id="{D2D7B3E7-6F8F-477E-B6F4-53DAEE78BDDB}">
          <p14:sldIdLst>
            <p14:sldId id="38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64"/>
    <a:srgbClr val="5778B2"/>
    <a:srgbClr val="8BB425"/>
    <a:srgbClr val="00519F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B9FF7-5B73-4EF0-8DCC-851ED7FD8B88}" v="54" dt="2019-02-12T15:39:55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>
      <p:cViewPr varScale="1">
        <p:scale>
          <a:sx n="91" d="100"/>
          <a:sy n="91" d="100"/>
        </p:scale>
        <p:origin x="97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C23B9FF7-5B73-4EF0-8DCC-851ED7FD8B88}"/>
    <pc:docChg chg="undo custSel addSld delSld modSld sldOrd modMainMaster modSection">
      <pc:chgData name="Alejandro Cerezo" userId="5ea20e796f35876f" providerId="LiveId" clId="{C23B9FF7-5B73-4EF0-8DCC-851ED7FD8B88}" dt="2019-02-12T15:39:52.682" v="378" actId="2696"/>
      <pc:docMkLst>
        <pc:docMk/>
      </pc:docMkLst>
      <pc:sldChg chg="delSp">
        <pc:chgData name="Alejandro Cerezo" userId="5ea20e796f35876f" providerId="LiveId" clId="{C23B9FF7-5B73-4EF0-8DCC-851ED7FD8B88}" dt="2019-01-16T17:48:32.829" v="8" actId="478"/>
        <pc:sldMkLst>
          <pc:docMk/>
          <pc:sldMk cId="0" sldId="260"/>
        </pc:sldMkLst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32.829" v="8" actId="478"/>
          <ac:picMkLst>
            <pc:docMk/>
            <pc:sldMk cId="0" sldId="260"/>
            <ac:picMk id="11" creationId="{00000000-0000-0000-0000-000000000000}"/>
          </ac:picMkLst>
        </pc:picChg>
      </pc:sldChg>
      <pc:sldChg chg="addSp delSp modSp">
        <pc:chgData name="Alejandro Cerezo" userId="5ea20e796f35876f" providerId="LiveId" clId="{C23B9FF7-5B73-4EF0-8DCC-851ED7FD8B88}" dt="2019-01-16T17:50:47.003" v="14" actId="478"/>
        <pc:sldMkLst>
          <pc:docMk/>
          <pc:sldMk cId="346433614" sldId="265"/>
        </pc:sldMkLst>
        <pc:spChg chg="add del mod">
          <ac:chgData name="Alejandro Cerezo" userId="5ea20e796f35876f" providerId="LiveId" clId="{C23B9FF7-5B73-4EF0-8DCC-851ED7FD8B88}" dt="2019-01-16T17:50:44.024" v="13" actId="478"/>
          <ac:spMkLst>
            <pc:docMk/>
            <pc:sldMk cId="346433614" sldId="265"/>
            <ac:spMk id="3" creationId="{83A70AC2-2059-4369-992D-5806E5380861}"/>
          </ac:spMkLst>
        </pc:spChg>
        <pc:spChg chg="add del mod">
          <ac:chgData name="Alejandro Cerezo" userId="5ea20e796f35876f" providerId="LiveId" clId="{C23B9FF7-5B73-4EF0-8DCC-851ED7FD8B88}" dt="2019-01-16T17:50:47.003" v="14" actId="478"/>
          <ac:spMkLst>
            <pc:docMk/>
            <pc:sldMk cId="346433614" sldId="265"/>
            <ac:spMk id="4" creationId="{F5B8C247-0C3E-46BA-899C-237E07C7C5D7}"/>
          </ac:spMkLst>
        </pc:spChg>
      </pc:sldChg>
      <pc:sldChg chg="delSp">
        <pc:chgData name="Alejandro Cerezo" userId="5ea20e796f35876f" providerId="LiveId" clId="{C23B9FF7-5B73-4EF0-8DCC-851ED7FD8B88}" dt="2019-01-16T17:47:03.498" v="1"/>
        <pc:sldMkLst>
          <pc:docMk/>
          <pc:sldMk cId="561762674" sldId="266"/>
        </pc:sldMkLst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18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23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7:03.498" v="1"/>
          <ac:picMkLst>
            <pc:docMk/>
            <pc:sldMk cId="561762674" sldId="266"/>
            <ac:picMk id="22" creationId="{00000000-0000-0000-0000-000000000000}"/>
          </ac:picMkLst>
        </pc:picChg>
      </pc:sldChg>
      <pc:sldChg chg="delSp del">
        <pc:chgData name="Alejandro Cerezo" userId="5ea20e796f35876f" providerId="LiveId" clId="{C23B9FF7-5B73-4EF0-8DCC-851ED7FD8B88}" dt="2019-02-12T15:39:52.682" v="378" actId="2696"/>
        <pc:sldMkLst>
          <pc:docMk/>
          <pc:sldMk cId="0" sldId="267"/>
        </pc:sldMkLst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44.075" v="10" actId="478"/>
          <ac:picMkLst>
            <pc:docMk/>
            <pc:sldMk cId="0" sldId="267"/>
            <ac:picMk id="11" creationId="{00000000-0000-0000-0000-000000000000}"/>
          </ac:picMkLst>
        </pc:picChg>
      </pc:sldChg>
      <pc:sldChg chg="addSp delSp modSp del">
        <pc:chgData name="Alejandro Cerezo" userId="5ea20e796f35876f" providerId="LiveId" clId="{C23B9FF7-5B73-4EF0-8DCC-851ED7FD8B88}" dt="2019-01-16T18:10:48.486" v="116" actId="20577"/>
        <pc:sldMkLst>
          <pc:docMk/>
          <pc:sldMk cId="0" sldId="303"/>
        </pc:sldMkLst>
        <pc:spChg chg="mod">
          <ac:chgData name="Alejandro Cerezo" userId="5ea20e796f35876f" providerId="LiveId" clId="{C23B9FF7-5B73-4EF0-8DCC-851ED7FD8B88}" dt="2019-01-16T18:10:48.486" v="116" actId="20577"/>
          <ac:spMkLst>
            <pc:docMk/>
            <pc:sldMk cId="0" sldId="303"/>
            <ac:spMk id="396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4:15.406" v="18"/>
          <ac:spMkLst>
            <pc:docMk/>
            <pc:sldMk cId="0" sldId="303"/>
            <ac:spMk id="39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4:08.954" v="36" actId="1076"/>
        <pc:sldMkLst>
          <pc:docMk/>
          <pc:sldMk cId="0" sldId="304"/>
        </pc:sldMkLst>
        <pc:spChg chg="mod">
          <ac:chgData name="Alejandro Cerezo" userId="5ea20e796f35876f" providerId="LiveId" clId="{C23B9FF7-5B73-4EF0-8DCC-851ED7FD8B88}" dt="2019-01-16T18:04:01.292" v="35" actId="108"/>
          <ac:spMkLst>
            <pc:docMk/>
            <pc:sldMk cId="0" sldId="304"/>
            <ac:spMk id="4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30.319" v="134" actId="1076"/>
        <pc:sldMkLst>
          <pc:docMk/>
          <pc:sldMk cId="0" sldId="305"/>
        </pc:sldMkLst>
        <pc:spChg chg="mod">
          <ac:chgData name="Alejandro Cerezo" userId="5ea20e796f35876f" providerId="LiveId" clId="{C23B9FF7-5B73-4EF0-8DCC-851ED7FD8B88}" dt="2019-01-16T18:04:24.265" v="37" actId="108"/>
          <ac:spMkLst>
            <pc:docMk/>
            <pc:sldMk cId="0" sldId="305"/>
            <ac:spMk id="40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30.319" v="134" actId="1076"/>
          <ac:spMkLst>
            <pc:docMk/>
            <pc:sldMk cId="0" sldId="305"/>
            <ac:spMk id="4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15:07.156" v="129" actId="14100"/>
        <pc:sldMkLst>
          <pc:docMk/>
          <pc:sldMk cId="0" sldId="306"/>
        </pc:sldMkLst>
        <pc:spChg chg="mod">
          <ac:chgData name="Alejandro Cerezo" userId="5ea20e796f35876f" providerId="LiveId" clId="{C23B9FF7-5B73-4EF0-8DCC-851ED7FD8B88}" dt="2019-01-16T18:15:07.156" v="129" actId="14100"/>
          <ac:spMkLst>
            <pc:docMk/>
            <pc:sldMk cId="0" sldId="306"/>
            <ac:spMk id="41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41.484" v="137" actId="1076"/>
        <pc:sldMkLst>
          <pc:docMk/>
          <pc:sldMk cId="0" sldId="307"/>
        </pc:sldMkLst>
        <pc:spChg chg="mod">
          <ac:chgData name="Alejandro Cerezo" userId="5ea20e796f35876f" providerId="LiveId" clId="{C23B9FF7-5B73-4EF0-8DCC-851ED7FD8B88}" dt="2019-01-16T18:04:28.753" v="38" actId="108"/>
          <ac:spMkLst>
            <pc:docMk/>
            <pc:sldMk cId="0" sldId="307"/>
            <ac:spMk id="4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2:41.484" v="137" actId="1076"/>
          <ac:picMkLst>
            <pc:docMk/>
            <pc:sldMk cId="0" sldId="307"/>
            <ac:picMk id="424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04.863" v="141" actId="1076"/>
        <pc:sldMkLst>
          <pc:docMk/>
          <pc:sldMk cId="0" sldId="308"/>
        </pc:sldMkLst>
        <pc:spChg chg="mod">
          <ac:chgData name="Alejandro Cerezo" userId="5ea20e796f35876f" providerId="LiveId" clId="{C23B9FF7-5B73-4EF0-8DCC-851ED7FD8B88}" dt="2019-01-16T18:04:37.722" v="39" actId="108"/>
          <ac:spMkLst>
            <pc:docMk/>
            <pc:sldMk cId="0" sldId="308"/>
            <ac:spMk id="4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04.863" v="141" actId="1076"/>
          <ac:spMkLst>
            <pc:docMk/>
            <pc:sldMk cId="0" sldId="308"/>
            <ac:spMk id="43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02.079" v="140" actId="1076"/>
          <ac:picMkLst>
            <pc:docMk/>
            <pc:sldMk cId="0" sldId="308"/>
            <ac:picMk id="43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16.651" v="142" actId="1076"/>
        <pc:sldMkLst>
          <pc:docMk/>
          <pc:sldMk cId="0" sldId="309"/>
        </pc:sldMkLst>
        <pc:spChg chg="mod">
          <ac:chgData name="Alejandro Cerezo" userId="5ea20e796f35876f" providerId="LiveId" clId="{C23B9FF7-5B73-4EF0-8DCC-851ED7FD8B88}" dt="2019-01-16T18:04:54.121" v="42" actId="108"/>
          <ac:spMkLst>
            <pc:docMk/>
            <pc:sldMk cId="0" sldId="309"/>
            <ac:spMk id="43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7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26.347" v="143" actId="1076"/>
        <pc:sldMkLst>
          <pc:docMk/>
          <pc:sldMk cId="0" sldId="310"/>
        </pc:sldMkLst>
        <pc:spChg chg="mod">
          <ac:chgData name="Alejandro Cerezo" userId="5ea20e796f35876f" providerId="LiveId" clId="{C23B9FF7-5B73-4EF0-8DCC-851ED7FD8B88}" dt="2019-01-16T18:05:01.716" v="45" actId="108"/>
          <ac:spMkLst>
            <pc:docMk/>
            <pc:sldMk cId="0" sldId="310"/>
            <ac:spMk id="4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3:40.334" v="144" actId="1076"/>
        <pc:sldMkLst>
          <pc:docMk/>
          <pc:sldMk cId="0" sldId="311"/>
        </pc:sldMkLst>
        <pc:spChg chg="mod">
          <ac:chgData name="Alejandro Cerezo" userId="5ea20e796f35876f" providerId="LiveId" clId="{C23B9FF7-5B73-4EF0-8DCC-851ED7FD8B88}" dt="2019-01-16T18:05:05.318" v="46" actId="108"/>
          <ac:spMkLst>
            <pc:docMk/>
            <pc:sldMk cId="0" sldId="311"/>
            <ac:spMk id="4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2"/>
        </pc:sldMkLst>
      </pc:sldChg>
      <pc:sldChg chg="modSp del">
        <pc:chgData name="Alejandro Cerezo" userId="5ea20e796f35876f" providerId="LiveId" clId="{C23B9FF7-5B73-4EF0-8DCC-851ED7FD8B88}" dt="2019-01-16T18:24:34.577" v="149" actId="1076"/>
        <pc:sldMkLst>
          <pc:docMk/>
          <pc:sldMk cId="0" sldId="313"/>
        </pc:sldMkLst>
        <pc:spChg chg="mod">
          <ac:chgData name="Alejandro Cerezo" userId="5ea20e796f35876f" providerId="LiveId" clId="{C23B9FF7-5B73-4EF0-8DCC-851ED7FD8B88}" dt="2019-01-16T18:05:10.090" v="47" actId="108"/>
          <ac:spMkLst>
            <pc:docMk/>
            <pc:sldMk cId="0" sldId="313"/>
            <ac:spMk id="46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34.577" v="149" actId="1076"/>
          <ac:spMkLst>
            <pc:docMk/>
            <pc:sldMk cId="0" sldId="313"/>
            <ac:spMk id="46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48.894" v="151" actId="14100"/>
        <pc:sldMkLst>
          <pc:docMk/>
          <pc:sldMk cId="0" sldId="314"/>
        </pc:sldMkLst>
        <pc:spChg chg="mod">
          <ac:chgData name="Alejandro Cerezo" userId="5ea20e796f35876f" providerId="LiveId" clId="{C23B9FF7-5B73-4EF0-8DCC-851ED7FD8B88}" dt="2019-01-16T18:24:48.894" v="151" actId="14100"/>
          <ac:spMkLst>
            <pc:docMk/>
            <pc:sldMk cId="0" sldId="314"/>
            <ac:spMk id="4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57.266" v="152" actId="1076"/>
        <pc:sldMkLst>
          <pc:docMk/>
          <pc:sldMk cId="0" sldId="315"/>
        </pc:sldMkLst>
        <pc:spChg chg="mod">
          <ac:chgData name="Alejandro Cerezo" userId="5ea20e796f35876f" providerId="LiveId" clId="{C23B9FF7-5B73-4EF0-8DCC-851ED7FD8B88}" dt="2019-01-16T18:05:15.022" v="48" actId="108"/>
          <ac:spMkLst>
            <pc:docMk/>
            <pc:sldMk cId="0" sldId="315"/>
            <ac:spMk id="4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57.266" v="152" actId="1076"/>
          <ac:spMkLst>
            <pc:docMk/>
            <pc:sldMk cId="0" sldId="315"/>
            <ac:spMk id="47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03.840" v="153" actId="1076"/>
        <pc:sldMkLst>
          <pc:docMk/>
          <pc:sldMk cId="0" sldId="316"/>
        </pc:sldMkLst>
        <pc:spChg chg="mod">
          <ac:chgData name="Alejandro Cerezo" userId="5ea20e796f35876f" providerId="LiveId" clId="{C23B9FF7-5B73-4EF0-8DCC-851ED7FD8B88}" dt="2019-01-16T18:05:19.900" v="49" actId="108"/>
          <ac:spMkLst>
            <pc:docMk/>
            <pc:sldMk cId="0" sldId="316"/>
            <ac:spMk id="48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5:03.840" v="153" actId="1076"/>
          <ac:picMkLst>
            <pc:docMk/>
            <pc:sldMk cId="0" sldId="316"/>
            <ac:picMk id="48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5:12.033" v="154" actId="1076"/>
        <pc:sldMkLst>
          <pc:docMk/>
          <pc:sldMk cId="0" sldId="317"/>
        </pc:sldMkLst>
        <pc:spChg chg="mod">
          <ac:chgData name="Alejandro Cerezo" userId="5ea20e796f35876f" providerId="LiveId" clId="{C23B9FF7-5B73-4EF0-8DCC-851ED7FD8B88}" dt="2019-01-16T18:05:26.972" v="51" actId="108"/>
          <ac:spMkLst>
            <pc:docMk/>
            <pc:sldMk cId="0" sldId="317"/>
            <ac:spMk id="48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12.033" v="154" actId="1076"/>
          <ac:spMkLst>
            <pc:docMk/>
            <pc:sldMk cId="0" sldId="317"/>
            <ac:spMk id="48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20.489" v="155" actId="1076"/>
        <pc:sldMkLst>
          <pc:docMk/>
          <pc:sldMk cId="0" sldId="318"/>
        </pc:sldMkLst>
        <pc:spChg chg="mod">
          <ac:chgData name="Alejandro Cerezo" userId="5ea20e796f35876f" providerId="LiveId" clId="{C23B9FF7-5B73-4EF0-8DCC-851ED7FD8B88}" dt="2019-01-16T18:05:30.922" v="52" actId="108"/>
          <ac:spMkLst>
            <pc:docMk/>
            <pc:sldMk cId="0" sldId="318"/>
            <ac:spMk id="4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20.489" v="155" actId="1076"/>
          <ac:spMkLst>
            <pc:docMk/>
            <pc:sldMk cId="0" sldId="318"/>
            <ac:spMk id="49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9"/>
        </pc:sldMkLst>
      </pc:sldChg>
      <pc:sldChg chg="modSp del">
        <pc:chgData name="Alejandro Cerezo" userId="5ea20e796f35876f" providerId="LiveId" clId="{C23B9FF7-5B73-4EF0-8DCC-851ED7FD8B88}" dt="2019-01-16T18:27:32.837" v="206" actId="20577"/>
        <pc:sldMkLst>
          <pc:docMk/>
          <pc:sldMk cId="0" sldId="320"/>
        </pc:sldMkLst>
        <pc:spChg chg="mod">
          <ac:chgData name="Alejandro Cerezo" userId="5ea20e796f35876f" providerId="LiveId" clId="{C23B9FF7-5B73-4EF0-8DCC-851ED7FD8B88}" dt="2019-01-16T18:27:32.837" v="206" actId="20577"/>
          <ac:spMkLst>
            <pc:docMk/>
            <pc:sldMk cId="0" sldId="320"/>
            <ac:spMk id="5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7:24.293" v="188" actId="14100"/>
          <ac:spMkLst>
            <pc:docMk/>
            <pc:sldMk cId="0" sldId="320"/>
            <ac:spMk id="506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7:12.372" v="186"/>
        <pc:sldMkLst>
          <pc:docMk/>
          <pc:sldMk cId="0" sldId="321"/>
        </pc:sldMkLst>
        <pc:spChg chg="mod">
          <ac:chgData name="Alejandro Cerezo" userId="5ea20e796f35876f" providerId="LiveId" clId="{C23B9FF7-5B73-4EF0-8DCC-851ED7FD8B88}" dt="2019-01-16T18:05:38.073" v="54" actId="108"/>
          <ac:spMkLst>
            <pc:docMk/>
            <pc:sldMk cId="0" sldId="321"/>
            <ac:spMk id="511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8:01.392" v="209" actId="14100"/>
        <pc:sldMkLst>
          <pc:docMk/>
          <pc:sldMk cId="0" sldId="322"/>
        </pc:sldMkLst>
        <pc:spChg chg="mod">
          <ac:chgData name="Alejandro Cerezo" userId="5ea20e796f35876f" providerId="LiveId" clId="{C23B9FF7-5B73-4EF0-8DCC-851ED7FD8B88}" dt="2019-01-16T18:28:01.392" v="209" actId="14100"/>
          <ac:spMkLst>
            <pc:docMk/>
            <pc:sldMk cId="0" sldId="322"/>
            <ac:spMk id="51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15.442" v="211" actId="1076"/>
        <pc:sldMkLst>
          <pc:docMk/>
          <pc:sldMk cId="0" sldId="323"/>
        </pc:sldMkLst>
        <pc:spChg chg="mod">
          <ac:chgData name="Alejandro Cerezo" userId="5ea20e796f35876f" providerId="LiveId" clId="{C23B9FF7-5B73-4EF0-8DCC-851ED7FD8B88}" dt="2019-01-16T18:05:41.224" v="55" actId="108"/>
          <ac:spMkLst>
            <pc:docMk/>
            <pc:sldMk cId="0" sldId="323"/>
            <ac:spMk id="5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15.442" v="211" actId="1076"/>
          <ac:spMkLst>
            <pc:docMk/>
            <pc:sldMk cId="0" sldId="323"/>
            <ac:spMk id="52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29.155" v="213" actId="14100"/>
        <pc:sldMkLst>
          <pc:docMk/>
          <pc:sldMk cId="0" sldId="324"/>
        </pc:sldMkLst>
        <pc:spChg chg="mod">
          <ac:chgData name="Alejandro Cerezo" userId="5ea20e796f35876f" providerId="LiveId" clId="{C23B9FF7-5B73-4EF0-8DCC-851ED7FD8B88}" dt="2019-01-16T18:05:44.437" v="56" actId="108"/>
          <ac:spMkLst>
            <pc:docMk/>
            <pc:sldMk cId="0" sldId="324"/>
            <ac:spMk id="5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29.155" v="213" actId="14100"/>
          <ac:spMkLst>
            <pc:docMk/>
            <pc:sldMk cId="0" sldId="324"/>
            <ac:spMk id="53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37.872" v="215" actId="1076"/>
        <pc:sldMkLst>
          <pc:docMk/>
          <pc:sldMk cId="0" sldId="325"/>
        </pc:sldMkLst>
        <pc:spChg chg="mod">
          <ac:chgData name="Alejandro Cerezo" userId="5ea20e796f35876f" providerId="LiveId" clId="{C23B9FF7-5B73-4EF0-8DCC-851ED7FD8B88}" dt="2019-01-16T18:05:48.284" v="57" actId="108"/>
          <ac:spMkLst>
            <pc:docMk/>
            <pc:sldMk cId="0" sldId="325"/>
            <ac:spMk id="5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37.872" v="215" actId="1076"/>
          <ac:spMkLst>
            <pc:docMk/>
            <pc:sldMk cId="0" sldId="325"/>
            <ac:spMk id="53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45.730" v="216" actId="14100"/>
        <pc:sldMkLst>
          <pc:docMk/>
          <pc:sldMk cId="0" sldId="326"/>
        </pc:sldMkLst>
        <pc:spChg chg="mod">
          <ac:chgData name="Alejandro Cerezo" userId="5ea20e796f35876f" providerId="LiveId" clId="{C23B9FF7-5B73-4EF0-8DCC-851ED7FD8B88}" dt="2019-01-16T18:28:45.730" v="216" actId="14100"/>
          <ac:spMkLst>
            <pc:docMk/>
            <pc:sldMk cId="0" sldId="326"/>
            <ac:spMk id="542" creationId="{00000000-0000-0000-0000-000000000000}"/>
          </ac:spMkLst>
        </pc:spChg>
      </pc:sldChg>
      <pc:sldChg chg="addSp delSp modSp del">
        <pc:chgData name="Alejandro Cerezo" userId="5ea20e796f35876f" providerId="LiveId" clId="{C23B9FF7-5B73-4EF0-8DCC-851ED7FD8B88}" dt="2019-01-16T18:11:20.836" v="123" actId="6549"/>
        <pc:sldMkLst>
          <pc:docMk/>
          <pc:sldMk cId="0" sldId="327"/>
        </pc:sldMkLst>
        <pc:spChg chg="mod">
          <ac:chgData name="Alejandro Cerezo" userId="5ea20e796f35876f" providerId="LiveId" clId="{C23B9FF7-5B73-4EF0-8DCC-851ED7FD8B88}" dt="2019-01-16T18:11:20.836" v="123" actId="6549"/>
          <ac:spMkLst>
            <pc:docMk/>
            <pc:sldMk cId="0" sldId="327"/>
            <ac:spMk id="547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27"/>
            <ac:spMk id="54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4.268" v="58" actId="108"/>
        <pc:sldMkLst>
          <pc:docMk/>
          <pc:sldMk cId="0" sldId="328"/>
        </pc:sldMkLst>
        <pc:spChg chg="mod">
          <ac:chgData name="Alejandro Cerezo" userId="5ea20e796f35876f" providerId="LiveId" clId="{C23B9FF7-5B73-4EF0-8DCC-851ED7FD8B88}" dt="2019-01-16T18:05:54.268" v="58" actId="108"/>
          <ac:spMkLst>
            <pc:docMk/>
            <pc:sldMk cId="0" sldId="328"/>
            <ac:spMk id="553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7.631" v="59" actId="108"/>
        <pc:sldMkLst>
          <pc:docMk/>
          <pc:sldMk cId="0" sldId="329"/>
        </pc:sldMkLst>
        <pc:spChg chg="mod">
          <ac:chgData name="Alejandro Cerezo" userId="5ea20e796f35876f" providerId="LiveId" clId="{C23B9FF7-5B73-4EF0-8DCC-851ED7FD8B88}" dt="2019-01-16T18:05:57.631" v="59" actId="108"/>
          <ac:spMkLst>
            <pc:docMk/>
            <pc:sldMk cId="0" sldId="329"/>
            <ac:spMk id="561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0"/>
        </pc:sldMkLst>
      </pc:sldChg>
      <pc:sldChg chg="modSp del">
        <pc:chgData name="Alejandro Cerezo" userId="5ea20e796f35876f" providerId="LiveId" clId="{C23B9FF7-5B73-4EF0-8DCC-851ED7FD8B88}" dt="2019-01-16T18:29:11.288" v="219" actId="1076"/>
        <pc:sldMkLst>
          <pc:docMk/>
          <pc:sldMk cId="0" sldId="331"/>
        </pc:sldMkLst>
        <pc:spChg chg="mod">
          <ac:chgData name="Alejandro Cerezo" userId="5ea20e796f35876f" providerId="LiveId" clId="{C23B9FF7-5B73-4EF0-8DCC-851ED7FD8B88}" dt="2019-01-16T18:06:02.454" v="60" actId="108"/>
          <ac:spMkLst>
            <pc:docMk/>
            <pc:sldMk cId="0" sldId="331"/>
            <ac:spMk id="5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11.288" v="219" actId="1076"/>
          <ac:spMkLst>
            <pc:docMk/>
            <pc:sldMk cId="0" sldId="331"/>
            <ac:spMk id="57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9:23.805" v="223" actId="1076"/>
        <pc:sldMkLst>
          <pc:docMk/>
          <pc:sldMk cId="0" sldId="332"/>
        </pc:sldMkLst>
        <pc:spChg chg="mod">
          <ac:chgData name="Alejandro Cerezo" userId="5ea20e796f35876f" providerId="LiveId" clId="{C23B9FF7-5B73-4EF0-8DCC-851ED7FD8B88}" dt="2019-01-16T18:06:06.811" v="61" actId="108"/>
          <ac:spMkLst>
            <pc:docMk/>
            <pc:sldMk cId="0" sldId="332"/>
            <ac:spMk id="58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3.805" v="223" actId="1076"/>
          <ac:spMkLst>
            <pc:docMk/>
            <pc:sldMk cId="0" sldId="332"/>
            <ac:spMk id="5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1.146" v="222" actId="14100"/>
          <ac:spMkLst>
            <pc:docMk/>
            <pc:sldMk cId="0" sldId="332"/>
            <ac:spMk id="58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3"/>
        </pc:sldMkLst>
      </pc:sldChg>
      <pc:sldChg chg="modSp del">
        <pc:chgData name="Alejandro Cerezo" userId="5ea20e796f35876f" providerId="LiveId" clId="{C23B9FF7-5B73-4EF0-8DCC-851ED7FD8B88}" dt="2019-01-16T18:29:32.675" v="224" actId="1076"/>
        <pc:sldMkLst>
          <pc:docMk/>
          <pc:sldMk cId="0" sldId="334"/>
        </pc:sldMkLst>
        <pc:spChg chg="mod">
          <ac:chgData name="Alejandro Cerezo" userId="5ea20e796f35876f" providerId="LiveId" clId="{C23B9FF7-5B73-4EF0-8DCC-851ED7FD8B88}" dt="2019-01-16T18:06:13.880" v="64" actId="108"/>
          <ac:spMkLst>
            <pc:docMk/>
            <pc:sldMk cId="0" sldId="334"/>
            <ac:spMk id="5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5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29:32.675" v="224" actId="1076"/>
          <ac:cxnSpMkLst>
            <pc:docMk/>
            <pc:sldMk cId="0" sldId="334"/>
            <ac:cxnSpMk id="596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29:57.337" v="229" actId="14100"/>
        <pc:sldMkLst>
          <pc:docMk/>
          <pc:sldMk cId="0" sldId="335"/>
        </pc:sldMkLst>
        <pc:spChg chg="mod">
          <ac:chgData name="Alejandro Cerezo" userId="5ea20e796f35876f" providerId="LiveId" clId="{C23B9FF7-5B73-4EF0-8DCC-851ED7FD8B88}" dt="2019-01-16T18:06:20.071" v="65" actId="108"/>
          <ac:spMkLst>
            <pc:docMk/>
            <pc:sldMk cId="0" sldId="335"/>
            <ac:spMk id="60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2.826" v="228" actId="20577"/>
          <ac:spMkLst>
            <pc:docMk/>
            <pc:sldMk cId="0" sldId="335"/>
            <ac:spMk id="6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7.337" v="229" actId="14100"/>
          <ac:spMkLst>
            <pc:docMk/>
            <pc:sldMk cId="0" sldId="335"/>
            <ac:spMk id="60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7.119" v="226" actId="14100"/>
          <ac:spMkLst>
            <pc:docMk/>
            <pc:sldMk cId="0" sldId="335"/>
            <ac:spMk id="60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3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4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29:47.119" v="226" actId="14100"/>
          <ac:cxnSpMkLst>
            <pc:docMk/>
            <pc:sldMk cId="0" sldId="335"/>
            <ac:cxnSpMk id="609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0:11.465" v="231" actId="14100"/>
        <pc:sldMkLst>
          <pc:docMk/>
          <pc:sldMk cId="0" sldId="336"/>
        </pc:sldMkLst>
        <pc:spChg chg="mod">
          <ac:chgData name="Alejandro Cerezo" userId="5ea20e796f35876f" providerId="LiveId" clId="{C23B9FF7-5B73-4EF0-8DCC-851ED7FD8B88}" dt="2019-01-16T18:30:11.465" v="231" actId="14100"/>
          <ac:spMkLst>
            <pc:docMk/>
            <pc:sldMk cId="0" sldId="336"/>
            <ac:spMk id="6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23.214" v="233" actId="1076"/>
        <pc:sldMkLst>
          <pc:docMk/>
          <pc:sldMk cId="0" sldId="337"/>
        </pc:sldMkLst>
        <pc:spChg chg="mod">
          <ac:chgData name="Alejandro Cerezo" userId="5ea20e796f35876f" providerId="LiveId" clId="{C23B9FF7-5B73-4EF0-8DCC-851ED7FD8B88}" dt="2019-01-16T18:06:24.216" v="66" actId="108"/>
          <ac:spMkLst>
            <pc:docMk/>
            <pc:sldMk cId="0" sldId="337"/>
            <ac:spMk id="6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3.214" v="233" actId="1076"/>
          <ac:spMkLst>
            <pc:docMk/>
            <pc:sldMk cId="0" sldId="337"/>
            <ac:spMk id="6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20.267" v="232" actId="1076"/>
          <ac:picMkLst>
            <pc:docMk/>
            <pc:sldMk cId="0" sldId="337"/>
            <ac:picMk id="62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30.070" v="234" actId="1076"/>
        <pc:sldMkLst>
          <pc:docMk/>
          <pc:sldMk cId="0" sldId="338"/>
        </pc:sldMkLst>
        <pc:spChg chg="mod">
          <ac:chgData name="Alejandro Cerezo" userId="5ea20e796f35876f" providerId="LiveId" clId="{C23B9FF7-5B73-4EF0-8DCC-851ED7FD8B88}" dt="2019-01-16T18:06:27.629" v="67" actId="108"/>
          <ac:spMkLst>
            <pc:docMk/>
            <pc:sldMk cId="0" sldId="338"/>
            <ac:spMk id="6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30.070" v="234" actId="1076"/>
          <ac:spMkLst>
            <pc:docMk/>
            <pc:sldMk cId="0" sldId="338"/>
            <ac:spMk id="63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30.070" v="234" actId="1076"/>
          <ac:picMkLst>
            <pc:docMk/>
            <pc:sldMk cId="0" sldId="338"/>
            <ac:picMk id="633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9"/>
        </pc:sldMkLst>
      </pc:sldChg>
      <pc:sldChg chg="addSp delSp modSp del">
        <pc:chgData name="Alejandro Cerezo" userId="5ea20e796f35876f" providerId="LiveId" clId="{C23B9FF7-5B73-4EF0-8DCC-851ED7FD8B88}" dt="2019-01-16T18:30:38.957" v="235" actId="20577"/>
        <pc:sldMkLst>
          <pc:docMk/>
          <pc:sldMk cId="0" sldId="340"/>
        </pc:sldMkLst>
        <pc:spChg chg="mod">
          <ac:chgData name="Alejandro Cerezo" userId="5ea20e796f35876f" providerId="LiveId" clId="{C23B9FF7-5B73-4EF0-8DCC-851ED7FD8B88}" dt="2019-01-16T18:30:38.957" v="235" actId="20577"/>
          <ac:spMkLst>
            <pc:docMk/>
            <pc:sldMk cId="0" sldId="340"/>
            <ac:spMk id="64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40"/>
            <ac:spMk id="6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52.427" v="237" actId="1076"/>
        <pc:sldMkLst>
          <pc:docMk/>
          <pc:sldMk cId="0" sldId="341"/>
        </pc:sldMkLst>
        <pc:spChg chg="mod">
          <ac:chgData name="Alejandro Cerezo" userId="5ea20e796f35876f" providerId="LiveId" clId="{C23B9FF7-5B73-4EF0-8DCC-851ED7FD8B88}" dt="2019-01-16T18:06:35.847" v="68" actId="108"/>
          <ac:spMkLst>
            <pc:docMk/>
            <pc:sldMk cId="0" sldId="341"/>
            <ac:spMk id="6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0.506" v="236" actId="1076"/>
          <ac:spMkLst>
            <pc:docMk/>
            <pc:sldMk cId="0" sldId="341"/>
            <ac:spMk id="65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2.427" v="237" actId="1076"/>
          <ac:picMkLst>
            <pc:docMk/>
            <pc:sldMk cId="0" sldId="341"/>
            <ac:picMk id="65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58.823" v="239" actId="1076"/>
        <pc:sldMkLst>
          <pc:docMk/>
          <pc:sldMk cId="0" sldId="342"/>
        </pc:sldMkLst>
        <pc:spChg chg="mod">
          <ac:chgData name="Alejandro Cerezo" userId="5ea20e796f35876f" providerId="LiveId" clId="{C23B9FF7-5B73-4EF0-8DCC-851ED7FD8B88}" dt="2019-01-16T18:06:40.477" v="69" actId="108"/>
          <ac:spMkLst>
            <pc:docMk/>
            <pc:sldMk cId="0" sldId="342"/>
            <ac:spMk id="6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6.995" v="238" actId="1076"/>
          <ac:spMkLst>
            <pc:docMk/>
            <pc:sldMk cId="0" sldId="342"/>
            <ac:spMk id="65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8.823" v="239" actId="1076"/>
          <ac:picMkLst>
            <pc:docMk/>
            <pc:sldMk cId="0" sldId="342"/>
            <ac:picMk id="6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06.595" v="241" actId="1076"/>
        <pc:sldMkLst>
          <pc:docMk/>
          <pc:sldMk cId="0" sldId="343"/>
        </pc:sldMkLst>
        <pc:spChg chg="mod">
          <ac:chgData name="Alejandro Cerezo" userId="5ea20e796f35876f" providerId="LiveId" clId="{C23B9FF7-5B73-4EF0-8DCC-851ED7FD8B88}" dt="2019-01-16T18:06:43.686" v="70" actId="108"/>
          <ac:spMkLst>
            <pc:docMk/>
            <pc:sldMk cId="0" sldId="343"/>
            <ac:spMk id="66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04.558" v="240" actId="1076"/>
          <ac:spMkLst>
            <pc:docMk/>
            <pc:sldMk cId="0" sldId="343"/>
            <ac:spMk id="66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06.595" v="241" actId="1076"/>
          <ac:picMkLst>
            <pc:docMk/>
            <pc:sldMk cId="0" sldId="343"/>
            <ac:picMk id="666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4"/>
        </pc:sldMkLst>
      </pc:sldChg>
      <pc:sldChg chg="modSp del">
        <pc:chgData name="Alejandro Cerezo" userId="5ea20e796f35876f" providerId="LiveId" clId="{C23B9FF7-5B73-4EF0-8DCC-851ED7FD8B88}" dt="2019-01-16T18:31:12.017" v="242" actId="1076"/>
        <pc:sldMkLst>
          <pc:docMk/>
          <pc:sldMk cId="0" sldId="345"/>
        </pc:sldMkLst>
        <pc:spChg chg="mod">
          <ac:chgData name="Alejandro Cerezo" userId="5ea20e796f35876f" providerId="LiveId" clId="{C23B9FF7-5B73-4EF0-8DCC-851ED7FD8B88}" dt="2019-01-16T18:06:48.198" v="71" actId="108"/>
          <ac:spMkLst>
            <pc:docMk/>
            <pc:sldMk cId="0" sldId="345"/>
            <ac:spMk id="67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12.017" v="242" actId="1076"/>
          <ac:picMkLst>
            <pc:docMk/>
            <pc:sldMk cId="0" sldId="345"/>
            <ac:picMk id="67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56.034" v="249" actId="14100"/>
        <pc:sldMkLst>
          <pc:docMk/>
          <pc:sldMk cId="0" sldId="346"/>
        </pc:sldMkLst>
        <pc:spChg chg="mod">
          <ac:chgData name="Alejandro Cerezo" userId="5ea20e796f35876f" providerId="LiveId" clId="{C23B9FF7-5B73-4EF0-8DCC-851ED7FD8B88}" dt="2019-01-16T18:06:51.561" v="72" actId="108"/>
          <ac:spMkLst>
            <pc:docMk/>
            <pc:sldMk cId="0" sldId="346"/>
            <ac:spMk id="68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56.034" v="249" actId="14100"/>
          <ac:spMkLst>
            <pc:docMk/>
            <pc:sldMk cId="0" sldId="346"/>
            <ac:spMk id="68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6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7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7"/>
        </pc:sldMkLst>
      </pc:sldChg>
      <pc:sldChg chg="modSp del">
        <pc:chgData name="Alejandro Cerezo" userId="5ea20e796f35876f" providerId="LiveId" clId="{C23B9FF7-5B73-4EF0-8DCC-851ED7FD8B88}" dt="2019-01-16T18:32:10.698" v="252" actId="1076"/>
        <pc:sldMkLst>
          <pc:docMk/>
          <pc:sldMk cId="0" sldId="348"/>
        </pc:sldMkLst>
        <pc:spChg chg="mod">
          <ac:chgData name="Alejandro Cerezo" userId="5ea20e796f35876f" providerId="LiveId" clId="{C23B9FF7-5B73-4EF0-8DCC-851ED7FD8B88}" dt="2019-01-16T18:06:56.056" v="73" actId="108"/>
          <ac:spMkLst>
            <pc:docMk/>
            <pc:sldMk cId="0" sldId="348"/>
            <ac:spMk id="6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10.698" v="252" actId="1076"/>
          <ac:spMkLst>
            <pc:docMk/>
            <pc:sldMk cId="0" sldId="348"/>
            <ac:spMk id="699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08.412" v="251" actId="1076"/>
          <ac:picMkLst>
            <pc:docMk/>
            <pc:sldMk cId="0" sldId="348"/>
            <ac:picMk id="69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7:27.275" v="82" actId="108"/>
        <pc:sldMkLst>
          <pc:docMk/>
          <pc:sldMk cId="0" sldId="349"/>
        </pc:sldMkLst>
        <pc:spChg chg="mod">
          <ac:chgData name="Alejandro Cerezo" userId="5ea20e796f35876f" providerId="LiveId" clId="{C23B9FF7-5B73-4EF0-8DCC-851ED7FD8B88}" dt="2019-01-16T18:07:27.275" v="82" actId="108"/>
          <ac:spMkLst>
            <pc:docMk/>
            <pc:sldMk cId="0" sldId="349"/>
            <ac:spMk id="70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0"/>
        </pc:sldMkLst>
      </pc:sldChg>
      <pc:sldChg chg="modSp del">
        <pc:chgData name="Alejandro Cerezo" userId="5ea20e796f35876f" providerId="LiveId" clId="{C23B9FF7-5B73-4EF0-8DCC-851ED7FD8B88}" dt="2019-01-16T18:32:36.970" v="255" actId="14100"/>
        <pc:sldMkLst>
          <pc:docMk/>
          <pc:sldMk cId="0" sldId="351"/>
        </pc:sldMkLst>
        <pc:spChg chg="mod">
          <ac:chgData name="Alejandro Cerezo" userId="5ea20e796f35876f" providerId="LiveId" clId="{C23B9FF7-5B73-4EF0-8DCC-851ED7FD8B88}" dt="2019-01-16T18:07:30.599" v="83" actId="108"/>
          <ac:spMkLst>
            <pc:docMk/>
            <pc:sldMk cId="0" sldId="351"/>
            <ac:spMk id="7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3.237" v="254" actId="1076"/>
          <ac:spMkLst>
            <pc:docMk/>
            <pc:sldMk cId="0" sldId="351"/>
            <ac:spMk id="71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6.970" v="255" actId="14100"/>
          <ac:spMkLst>
            <pc:docMk/>
            <pc:sldMk cId="0" sldId="351"/>
            <ac:spMk id="72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2:47.432" v="256" actId="1076"/>
        <pc:sldMkLst>
          <pc:docMk/>
          <pc:sldMk cId="0" sldId="352"/>
        </pc:sldMkLst>
        <pc:spChg chg="mod">
          <ac:chgData name="Alejandro Cerezo" userId="5ea20e796f35876f" providerId="LiveId" clId="{C23B9FF7-5B73-4EF0-8DCC-851ED7FD8B88}" dt="2019-01-16T18:07:33.969" v="84" actId="108"/>
          <ac:spMkLst>
            <pc:docMk/>
            <pc:sldMk cId="0" sldId="352"/>
            <ac:spMk id="7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47.432" v="256" actId="1076"/>
          <ac:picMkLst>
            <pc:docMk/>
            <pc:sldMk cId="0" sldId="352"/>
            <ac:picMk id="72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2:53.896" v="257" actId="1076"/>
        <pc:sldMkLst>
          <pc:docMk/>
          <pc:sldMk cId="0" sldId="353"/>
        </pc:sldMkLst>
        <pc:spChg chg="mod">
          <ac:chgData name="Alejandro Cerezo" userId="5ea20e796f35876f" providerId="LiveId" clId="{C23B9FF7-5B73-4EF0-8DCC-851ED7FD8B88}" dt="2019-01-16T18:07:37.208" v="85" actId="108"/>
          <ac:spMkLst>
            <pc:docMk/>
            <pc:sldMk cId="0" sldId="353"/>
            <ac:spMk id="7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53.896" v="257" actId="1076"/>
          <ac:spMkLst>
            <pc:docMk/>
            <pc:sldMk cId="0" sldId="353"/>
            <ac:spMk id="73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3:00.379" v="258" actId="1076"/>
        <pc:sldMkLst>
          <pc:docMk/>
          <pc:sldMk cId="0" sldId="354"/>
        </pc:sldMkLst>
        <pc:spChg chg="mod">
          <ac:chgData name="Alejandro Cerezo" userId="5ea20e796f35876f" providerId="LiveId" clId="{C23B9FF7-5B73-4EF0-8DCC-851ED7FD8B88}" dt="2019-01-16T18:07:40.590" v="86" actId="108"/>
          <ac:spMkLst>
            <pc:docMk/>
            <pc:sldMk cId="0" sldId="354"/>
            <ac:spMk id="73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00.379" v="258" actId="1076"/>
          <ac:spMkLst>
            <pc:docMk/>
            <pc:sldMk cId="0" sldId="354"/>
            <ac:spMk id="740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5"/>
        </pc:sldMkLst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6"/>
        </pc:sldMkLst>
      </pc:sldChg>
      <pc:sldChg chg="modSp del">
        <pc:chgData name="Alejandro Cerezo" userId="5ea20e796f35876f" providerId="LiveId" clId="{C23B9FF7-5B73-4EF0-8DCC-851ED7FD8B88}" dt="2019-01-16T18:33:24.657" v="262" actId="1076"/>
        <pc:sldMkLst>
          <pc:docMk/>
          <pc:sldMk cId="0" sldId="357"/>
        </pc:sldMkLst>
        <pc:spChg chg="mod">
          <ac:chgData name="Alejandro Cerezo" userId="5ea20e796f35876f" providerId="LiveId" clId="{C23B9FF7-5B73-4EF0-8DCC-851ED7FD8B88}" dt="2019-01-16T18:07:45.649" v="87" actId="108"/>
          <ac:spMkLst>
            <pc:docMk/>
            <pc:sldMk cId="0" sldId="357"/>
            <ac:spMk id="7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60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3:24.657" v="262" actId="1076"/>
          <ac:picMkLst>
            <pc:docMk/>
            <pc:sldMk cId="0" sldId="357"/>
            <ac:picMk id="7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3:48.064" v="270" actId="1076"/>
        <pc:sldMkLst>
          <pc:docMk/>
          <pc:sldMk cId="0" sldId="358"/>
        </pc:sldMkLst>
        <pc:spChg chg="mod">
          <ac:chgData name="Alejandro Cerezo" userId="5ea20e796f35876f" providerId="LiveId" clId="{C23B9FF7-5B73-4EF0-8DCC-851ED7FD8B88}" dt="2019-01-16T18:07:48.209" v="88" actId="108"/>
          <ac:spMkLst>
            <pc:docMk/>
            <pc:sldMk cId="0" sldId="358"/>
            <ac:spMk id="76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4.092" v="263" actId="1076"/>
          <ac:spMkLst>
            <pc:docMk/>
            <pc:sldMk cId="0" sldId="358"/>
            <ac:spMk id="76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48.064" v="270" actId="1076"/>
          <ac:spMkLst>
            <pc:docMk/>
            <pc:sldMk cId="0" sldId="358"/>
            <ac:spMk id="7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7.981" v="265" actId="14100"/>
          <ac:spMkLst>
            <pc:docMk/>
            <pc:sldMk cId="0" sldId="358"/>
            <ac:spMk id="76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4:16.938" v="277" actId="1076"/>
        <pc:sldMkLst>
          <pc:docMk/>
          <pc:sldMk cId="0" sldId="359"/>
        </pc:sldMkLst>
        <pc:spChg chg="mod">
          <ac:chgData name="Alejandro Cerezo" userId="5ea20e796f35876f" providerId="LiveId" clId="{C23B9FF7-5B73-4EF0-8DCC-851ED7FD8B88}" dt="2019-01-16T18:07:51.563" v="89" actId="108"/>
          <ac:spMkLst>
            <pc:docMk/>
            <pc:sldMk cId="0" sldId="359"/>
            <ac:spMk id="77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6.938" v="277" actId="1076"/>
          <ac:spMkLst>
            <pc:docMk/>
            <pc:sldMk cId="0" sldId="359"/>
            <ac:spMk id="7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0.638" v="274" actId="1076"/>
          <ac:spMkLst>
            <pc:docMk/>
            <pc:sldMk cId="0" sldId="359"/>
            <ac:spMk id="77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4:11.726" v="275" actId="1076"/>
          <ac:picMkLst>
            <pc:docMk/>
            <pc:sldMk cId="0" sldId="359"/>
            <ac:picMk id="77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4:38.725" v="280" actId="12"/>
        <pc:sldMkLst>
          <pc:docMk/>
          <pc:sldMk cId="0" sldId="360"/>
        </pc:sldMkLst>
        <pc:spChg chg="mod">
          <ac:chgData name="Alejandro Cerezo" userId="5ea20e796f35876f" providerId="LiveId" clId="{C23B9FF7-5B73-4EF0-8DCC-851ED7FD8B88}" dt="2019-01-16T18:07:54.901" v="90" actId="108"/>
          <ac:spMkLst>
            <pc:docMk/>
            <pc:sldMk cId="0" sldId="360"/>
            <ac:spMk id="7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38.725" v="280" actId="12"/>
          <ac:spMkLst>
            <pc:docMk/>
            <pc:sldMk cId="0" sldId="360"/>
            <ac:spMk id="78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24.989" v="278" actId="1076"/>
          <ac:spMkLst>
            <pc:docMk/>
            <pc:sldMk cId="0" sldId="360"/>
            <ac:spMk id="78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1"/>
        </pc:sldMkLst>
      </pc:sldChg>
      <pc:sldChg chg="modSp del">
        <pc:chgData name="Alejandro Cerezo" userId="5ea20e796f35876f" providerId="LiveId" clId="{C23B9FF7-5B73-4EF0-8DCC-851ED7FD8B88}" dt="2019-01-16T18:35:09.797" v="287" actId="1076"/>
        <pc:sldMkLst>
          <pc:docMk/>
          <pc:sldMk cId="0" sldId="362"/>
        </pc:sldMkLst>
        <pc:spChg chg="mod">
          <ac:chgData name="Alejandro Cerezo" userId="5ea20e796f35876f" providerId="LiveId" clId="{C23B9FF7-5B73-4EF0-8DCC-851ED7FD8B88}" dt="2019-01-16T18:07:59.889" v="91" actId="108"/>
          <ac:spMkLst>
            <pc:docMk/>
            <pc:sldMk cId="0" sldId="362"/>
            <ac:spMk id="7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09.797" v="287" actId="1076"/>
          <ac:spMkLst>
            <pc:docMk/>
            <pc:sldMk cId="0" sldId="362"/>
            <ac:spMk id="79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58.634" v="284" actId="1076"/>
          <ac:spMkLst>
            <pc:docMk/>
            <pc:sldMk cId="0" sldId="362"/>
            <ac:spMk id="79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03.620" v="286" actId="1076"/>
          <ac:picMkLst>
            <pc:docMk/>
            <pc:sldMk cId="0" sldId="362"/>
            <ac:picMk id="797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5:15.567" v="288" actId="1076"/>
        <pc:sldMkLst>
          <pc:docMk/>
          <pc:sldMk cId="0" sldId="363"/>
        </pc:sldMkLst>
        <pc:spChg chg="mod">
          <ac:chgData name="Alejandro Cerezo" userId="5ea20e796f35876f" providerId="LiveId" clId="{C23B9FF7-5B73-4EF0-8DCC-851ED7FD8B88}" dt="2019-01-16T18:08:02.986" v="92" actId="108"/>
          <ac:spMkLst>
            <pc:docMk/>
            <pc:sldMk cId="0" sldId="363"/>
            <ac:spMk id="8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15.567" v="288" actId="1076"/>
          <ac:spMkLst>
            <pc:docMk/>
            <pc:sldMk cId="0" sldId="363"/>
            <ac:spMk id="80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4"/>
        </pc:sldMkLst>
      </pc:sldChg>
      <pc:sldChg chg="addSp delSp modSp del">
        <pc:chgData name="Alejandro Cerezo" userId="5ea20e796f35876f" providerId="LiveId" clId="{C23B9FF7-5B73-4EF0-8DCC-851ED7FD8B88}" dt="2019-01-16T18:12:43.002" v="128" actId="108"/>
        <pc:sldMkLst>
          <pc:docMk/>
          <pc:sldMk cId="0" sldId="365"/>
        </pc:sldMkLst>
        <pc:spChg chg="mod">
          <ac:chgData name="Alejandro Cerezo" userId="5ea20e796f35876f" providerId="LiveId" clId="{C23B9FF7-5B73-4EF0-8DCC-851ED7FD8B88}" dt="2019-01-16T18:12:43.002" v="128" actId="108"/>
          <ac:spMkLst>
            <pc:docMk/>
            <pc:sldMk cId="0" sldId="365"/>
            <ac:spMk id="81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65"/>
            <ac:spMk id="8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5:29.375" v="290" actId="1076"/>
        <pc:sldMkLst>
          <pc:docMk/>
          <pc:sldMk cId="0" sldId="366"/>
        </pc:sldMkLst>
        <pc:spChg chg="mod">
          <ac:chgData name="Alejandro Cerezo" userId="5ea20e796f35876f" providerId="LiveId" clId="{C23B9FF7-5B73-4EF0-8DCC-851ED7FD8B88}" dt="2019-01-16T18:08:08.052" v="93" actId="108"/>
          <ac:spMkLst>
            <pc:docMk/>
            <pc:sldMk cId="0" sldId="366"/>
            <ac:spMk id="8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29.375" v="290" actId="1076"/>
          <ac:picMkLst>
            <pc:docMk/>
            <pc:sldMk cId="0" sldId="366"/>
            <ac:picMk id="822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35:27.588" v="289" actId="1076"/>
          <ac:cxnSpMkLst>
            <pc:docMk/>
            <pc:sldMk cId="0" sldId="366"/>
            <ac:cxnSpMk id="82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5:49.017" v="294" actId="1076"/>
        <pc:sldMkLst>
          <pc:docMk/>
          <pc:sldMk cId="0" sldId="367"/>
        </pc:sldMkLst>
        <pc:spChg chg="mod">
          <ac:chgData name="Alejandro Cerezo" userId="5ea20e796f35876f" providerId="LiveId" clId="{C23B9FF7-5B73-4EF0-8DCC-851ED7FD8B88}" dt="2019-01-16T18:08:10.588" v="94" actId="108"/>
          <ac:spMkLst>
            <pc:docMk/>
            <pc:sldMk cId="0" sldId="367"/>
            <ac:spMk id="8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9.017" v="294" actId="1076"/>
          <ac:spMkLst>
            <pc:docMk/>
            <pc:sldMk cId="0" sldId="367"/>
            <ac:spMk id="83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8:13.477" v="95" actId="108"/>
        <pc:sldMkLst>
          <pc:docMk/>
          <pc:sldMk cId="0" sldId="368"/>
        </pc:sldMkLst>
        <pc:spChg chg="mod">
          <ac:chgData name="Alejandro Cerezo" userId="5ea20e796f35876f" providerId="LiveId" clId="{C23B9FF7-5B73-4EF0-8DCC-851ED7FD8B88}" dt="2019-01-16T18:08:13.477" v="95" actId="108"/>
          <ac:spMkLst>
            <pc:docMk/>
            <pc:sldMk cId="0" sldId="368"/>
            <ac:spMk id="842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1:37.426" v="336" actId="207"/>
        <pc:sldMkLst>
          <pc:docMk/>
          <pc:sldMk cId="0" sldId="369"/>
        </pc:sldMkLst>
        <pc:spChg chg="mod">
          <ac:chgData name="Alejandro Cerezo" userId="5ea20e796f35876f" providerId="LiveId" clId="{C23B9FF7-5B73-4EF0-8DCC-851ED7FD8B88}" dt="2019-01-16T18:08:16.220" v="96" actId="108"/>
          <ac:spMkLst>
            <pc:docMk/>
            <pc:sldMk cId="0" sldId="369"/>
            <ac:spMk id="849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1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2" creationId="{00000000-0000-0000-0000-000000000000}"/>
          </ac:spMkLst>
        </pc:spChg>
        <pc:graphicFrameChg chg="mod modGraphic">
          <ac:chgData name="Alejandro Cerezo" userId="5ea20e796f35876f" providerId="LiveId" clId="{C23B9FF7-5B73-4EF0-8DCC-851ED7FD8B88}" dt="2019-01-16T18:41:37.426" v="336" actId="207"/>
          <ac:graphicFrameMkLst>
            <pc:docMk/>
            <pc:sldMk cId="0" sldId="369"/>
            <ac:graphicFrameMk id="850" creationId="{00000000-0000-0000-0000-000000000000}"/>
          </ac:graphicFrameMkLst>
        </pc:graphicFrame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3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2.321" v="340" actId="14100"/>
        <pc:sldMkLst>
          <pc:docMk/>
          <pc:sldMk cId="0" sldId="370"/>
        </pc:sldMkLst>
        <pc:spChg chg="mod">
          <ac:chgData name="Alejandro Cerezo" userId="5ea20e796f35876f" providerId="LiveId" clId="{C23B9FF7-5B73-4EF0-8DCC-851ED7FD8B88}" dt="2019-01-16T18:08:20.593" v="97" actId="108"/>
          <ac:spMkLst>
            <pc:docMk/>
            <pc:sldMk cId="0" sldId="370"/>
            <ac:spMk id="8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1:55.160" v="337" actId="1076"/>
          <ac:spMkLst>
            <pc:docMk/>
            <pc:sldMk cId="0" sldId="370"/>
            <ac:spMk id="86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2.321" v="340" actId="14100"/>
          <ac:spMkLst>
            <pc:docMk/>
            <pc:sldMk cId="0" sldId="370"/>
            <ac:spMk id="861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1:55.160" v="337" actId="1076"/>
          <ac:cxnSpMkLst>
            <pc:docMk/>
            <pc:sldMk cId="0" sldId="370"/>
            <ac:cxnSpMk id="862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9.725" v="341" actId="1076"/>
        <pc:sldMkLst>
          <pc:docMk/>
          <pc:sldMk cId="0" sldId="371"/>
        </pc:sldMkLst>
        <pc:spChg chg="mod">
          <ac:chgData name="Alejandro Cerezo" userId="5ea20e796f35876f" providerId="LiveId" clId="{C23B9FF7-5B73-4EF0-8DCC-851ED7FD8B88}" dt="2019-01-16T18:08:25.514" v="98" actId="108"/>
          <ac:spMkLst>
            <pc:docMk/>
            <pc:sldMk cId="0" sldId="371"/>
            <ac:spMk id="8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40.199" v="349" actId="1076"/>
        <pc:sldMkLst>
          <pc:docMk/>
          <pc:sldMk cId="0" sldId="372"/>
        </pc:sldMkLst>
        <pc:spChg chg="mod">
          <ac:chgData name="Alejandro Cerezo" userId="5ea20e796f35876f" providerId="LiveId" clId="{C23B9FF7-5B73-4EF0-8DCC-851ED7FD8B88}" dt="2019-01-16T18:08:28.660" v="99" actId="108"/>
          <ac:spMkLst>
            <pc:docMk/>
            <pc:sldMk cId="0" sldId="372"/>
            <ac:spMk id="8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40.199" v="349" actId="1076"/>
          <ac:spMkLst>
            <pc:docMk/>
            <pc:sldMk cId="0" sldId="372"/>
            <ac:spMk id="87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37.111" v="348" actId="1076"/>
          <ac:spMkLst>
            <pc:docMk/>
            <pc:sldMk cId="0" sldId="372"/>
            <ac:spMk id="87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53.491" v="351" actId="1076"/>
        <pc:sldMkLst>
          <pc:docMk/>
          <pc:sldMk cId="0" sldId="373"/>
        </pc:sldMkLst>
        <pc:spChg chg="mod">
          <ac:chgData name="Alejandro Cerezo" userId="5ea20e796f35876f" providerId="LiveId" clId="{C23B9FF7-5B73-4EF0-8DCC-851ED7FD8B88}" dt="2019-01-16T18:08:32.458" v="100" actId="108"/>
          <ac:spMkLst>
            <pc:docMk/>
            <pc:sldMk cId="0" sldId="373"/>
            <ac:spMk id="88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50.218" v="350" actId="1076"/>
          <ac:spMkLst>
            <pc:docMk/>
            <pc:sldMk cId="0" sldId="373"/>
            <ac:spMk id="88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2:53.491" v="351" actId="1076"/>
          <ac:picMkLst>
            <pc:docMk/>
            <pc:sldMk cId="0" sldId="373"/>
            <ac:picMk id="885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74"/>
        </pc:sldMkLst>
      </pc:sldChg>
      <pc:sldChg chg="modSp del">
        <pc:chgData name="Alejandro Cerezo" userId="5ea20e796f35876f" providerId="LiveId" clId="{C23B9FF7-5B73-4EF0-8DCC-851ED7FD8B88}" dt="2019-01-16T18:43:21.827" v="359" actId="1076"/>
        <pc:sldMkLst>
          <pc:docMk/>
          <pc:sldMk cId="0" sldId="375"/>
        </pc:sldMkLst>
        <pc:spChg chg="mod">
          <ac:chgData name="Alejandro Cerezo" userId="5ea20e796f35876f" providerId="LiveId" clId="{C23B9FF7-5B73-4EF0-8DCC-851ED7FD8B88}" dt="2019-01-16T18:08:36.648" v="101" actId="108"/>
          <ac:spMkLst>
            <pc:docMk/>
            <pc:sldMk cId="0" sldId="375"/>
            <ac:spMk id="89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19.534" v="358" actId="14100"/>
          <ac:spMkLst>
            <pc:docMk/>
            <pc:sldMk cId="0" sldId="375"/>
            <ac:spMk id="8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21.827" v="359" actId="1076"/>
          <ac:spMkLst>
            <pc:docMk/>
            <pc:sldMk cId="0" sldId="375"/>
            <ac:spMk id="899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27.752" v="360" actId="1076"/>
        <pc:sldMkLst>
          <pc:docMk/>
          <pc:sldMk cId="0" sldId="376"/>
        </pc:sldMkLst>
        <pc:spChg chg="mod">
          <ac:chgData name="Alejandro Cerezo" userId="5ea20e796f35876f" providerId="LiveId" clId="{C23B9FF7-5B73-4EF0-8DCC-851ED7FD8B88}" dt="2019-01-16T18:08:38.980" v="102" actId="108"/>
          <ac:spMkLst>
            <pc:docMk/>
            <pc:sldMk cId="0" sldId="376"/>
            <ac:spMk id="90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27.752" v="360" actId="1076"/>
          <ac:picMkLst>
            <pc:docMk/>
            <pc:sldMk cId="0" sldId="376"/>
            <ac:picMk id="905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8:44.804" v="103" actId="108"/>
        <pc:sldMkLst>
          <pc:docMk/>
          <pc:sldMk cId="0" sldId="377"/>
        </pc:sldMkLst>
        <pc:spChg chg="mod">
          <ac:chgData name="Alejandro Cerezo" userId="5ea20e796f35876f" providerId="LiveId" clId="{C23B9FF7-5B73-4EF0-8DCC-851ED7FD8B88}" dt="2019-01-16T18:08:44.804" v="103" actId="108"/>
          <ac:spMkLst>
            <pc:docMk/>
            <pc:sldMk cId="0" sldId="377"/>
            <ac:spMk id="9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39.396" v="362" actId="1076"/>
        <pc:sldMkLst>
          <pc:docMk/>
          <pc:sldMk cId="0" sldId="378"/>
        </pc:sldMkLst>
        <pc:spChg chg="mod">
          <ac:chgData name="Alejandro Cerezo" userId="5ea20e796f35876f" providerId="LiveId" clId="{C23B9FF7-5B73-4EF0-8DCC-851ED7FD8B88}" dt="2019-01-16T18:08:49.342" v="104" actId="108"/>
          <ac:spMkLst>
            <pc:docMk/>
            <pc:sldMk cId="0" sldId="378"/>
            <ac:spMk id="9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38.136" v="361" actId="1076"/>
          <ac:spMkLst>
            <pc:docMk/>
            <pc:sldMk cId="0" sldId="378"/>
            <ac:spMk id="91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39.396" v="362" actId="1076"/>
          <ac:picMkLst>
            <pc:docMk/>
            <pc:sldMk cId="0" sldId="378"/>
            <ac:picMk id="92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44:12.922" v="368" actId="14100"/>
        <pc:sldMkLst>
          <pc:docMk/>
          <pc:sldMk cId="0" sldId="379"/>
        </pc:sldMkLst>
        <pc:spChg chg="mod">
          <ac:chgData name="Alejandro Cerezo" userId="5ea20e796f35876f" providerId="LiveId" clId="{C23B9FF7-5B73-4EF0-8DCC-851ED7FD8B88}" dt="2019-01-16T18:08:51.892" v="105" actId="108"/>
          <ac:spMkLst>
            <pc:docMk/>
            <pc:sldMk cId="0" sldId="379"/>
            <ac:spMk id="9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03.348" v="366" actId="14100"/>
          <ac:spMkLst>
            <pc:docMk/>
            <pc:sldMk cId="0" sldId="379"/>
            <ac:spMk id="927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4:09.818" v="367" actId="14100"/>
          <ac:cxnSpMkLst>
            <pc:docMk/>
            <pc:sldMk cId="0" sldId="379"/>
            <ac:cxnSpMk id="929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4:12.922" v="368" actId="14100"/>
          <ac:cxnSpMkLst>
            <pc:docMk/>
            <pc:sldMk cId="0" sldId="379"/>
            <ac:cxnSpMk id="931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4:23.205" v="369" actId="1076"/>
        <pc:sldMkLst>
          <pc:docMk/>
          <pc:sldMk cId="0" sldId="380"/>
        </pc:sldMkLst>
        <pc:spChg chg="mod">
          <ac:chgData name="Alejandro Cerezo" userId="5ea20e796f35876f" providerId="LiveId" clId="{C23B9FF7-5B73-4EF0-8DCC-851ED7FD8B88}" dt="2019-01-16T18:08:57.433" v="106" actId="108"/>
          <ac:spMkLst>
            <pc:docMk/>
            <pc:sldMk cId="0" sldId="380"/>
            <ac:spMk id="9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49.971" v="376" actId="1076"/>
        <pc:sldMkLst>
          <pc:docMk/>
          <pc:sldMk cId="0" sldId="381"/>
        </pc:sldMkLst>
        <pc:spChg chg="mod">
          <ac:chgData name="Alejandro Cerezo" userId="5ea20e796f35876f" providerId="LiveId" clId="{C23B9FF7-5B73-4EF0-8DCC-851ED7FD8B88}" dt="2019-01-16T18:08:59.961" v="107" actId="108"/>
          <ac:spMkLst>
            <pc:docMk/>
            <pc:sldMk cId="0" sldId="381"/>
            <ac:spMk id="9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9.971" v="376" actId="1076"/>
          <ac:spMkLst>
            <pc:docMk/>
            <pc:sldMk cId="0" sldId="381"/>
            <ac:spMk id="9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39.964" v="373" actId="1076"/>
          <ac:spMkLst>
            <pc:docMk/>
            <pc:sldMk cId="0" sldId="381"/>
            <ac:spMk id="94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5.912" v="375" actId="1076"/>
          <ac:spMkLst>
            <pc:docMk/>
            <pc:sldMk cId="0" sldId="381"/>
            <ac:spMk id="94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9:02.771" v="108" actId="108"/>
        <pc:sldMkLst>
          <pc:docMk/>
          <pc:sldMk cId="0" sldId="382"/>
        </pc:sldMkLst>
        <pc:spChg chg="mod">
          <ac:chgData name="Alejandro Cerezo" userId="5ea20e796f35876f" providerId="LiveId" clId="{C23B9FF7-5B73-4EF0-8DCC-851ED7FD8B88}" dt="2019-01-16T18:09:02.771" v="108" actId="108"/>
          <ac:spMkLst>
            <pc:docMk/>
            <pc:sldMk cId="0" sldId="382"/>
            <ac:spMk id="951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59.754" v="377" actId="1076"/>
        <pc:sldMkLst>
          <pc:docMk/>
          <pc:sldMk cId="0" sldId="383"/>
        </pc:sldMkLst>
        <pc:spChg chg="mod">
          <ac:chgData name="Alejandro Cerezo" userId="5ea20e796f35876f" providerId="LiveId" clId="{C23B9FF7-5B73-4EF0-8DCC-851ED7FD8B88}" dt="2019-01-16T18:09:07.587" v="109" actId="108"/>
          <ac:spMkLst>
            <pc:docMk/>
            <pc:sldMk cId="0" sldId="383"/>
            <ac:spMk id="9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4:59.754" v="377" actId="1076"/>
          <ac:picMkLst>
            <pc:docMk/>
            <pc:sldMk cId="0" sldId="383"/>
            <ac:picMk id="960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84"/>
        </pc:sldMkLst>
      </pc:sldChg>
      <pc:sldChg chg="modSp del">
        <pc:chgData name="Alejandro Cerezo" userId="5ea20e796f35876f" providerId="LiveId" clId="{C23B9FF7-5B73-4EF0-8DCC-851ED7FD8B88}" dt="2019-01-16T18:09:11.001" v="110" actId="108"/>
        <pc:sldMkLst>
          <pc:docMk/>
          <pc:sldMk cId="0" sldId="385"/>
        </pc:sldMkLst>
        <pc:spChg chg="mod">
          <ac:chgData name="Alejandro Cerezo" userId="5ea20e796f35876f" providerId="LiveId" clId="{C23B9FF7-5B73-4EF0-8DCC-851ED7FD8B88}" dt="2019-01-16T18:09:11.001" v="110" actId="108"/>
          <ac:spMkLst>
            <pc:docMk/>
            <pc:sldMk cId="0" sldId="385"/>
            <ac:spMk id="973" creationId="{00000000-0000-0000-0000-000000000000}"/>
          </ac:spMkLst>
        </pc:spChg>
      </pc:sldChg>
      <pc:sldMasterChg chg="modSldLayout">
        <pc:chgData name="Alejandro Cerezo" userId="5ea20e796f35876f" providerId="LiveId" clId="{C23B9FF7-5B73-4EF0-8DCC-851ED7FD8B88}" dt="2019-01-16T18:21:04.371" v="133" actId="2711"/>
        <pc:sldMasterMkLst>
          <pc:docMk/>
          <pc:sldMasterMk cId="0" sldId="2147483750"/>
        </pc:sldMasterMkLst>
        <pc:sldLayoutChg chg="addSp delSp">
          <pc:chgData name="Alejandro Cerezo" userId="5ea20e796f35876f" providerId="LiveId" clId="{C23B9FF7-5B73-4EF0-8DCC-851ED7FD8B88}" dt="2019-01-16T17:50:25.571" v="11" actId="478"/>
          <pc:sldLayoutMkLst>
            <pc:docMk/>
            <pc:sldMasterMk cId="0" sldId="2147483750"/>
            <pc:sldLayoutMk cId="0" sldId="2147483751"/>
          </pc:sldLayoutMkLst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4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5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6" creationId="{00000000-0000-0000-0000-00000000000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7" creationId="{6EB2C749-71A0-4C41-94A4-F5EBD3D33C6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9" creationId="{E0A7AFF2-DE4A-48DF-9FD4-72228E2E0B2E}"/>
            </ac:spMkLst>
          </pc:spChg>
          <pc:picChg chg="add del">
            <ac:chgData name="Alejandro Cerezo" userId="5ea20e796f35876f" providerId="LiveId" clId="{C23B9FF7-5B73-4EF0-8DCC-851ED7FD8B88}" dt="2019-01-16T17:50:25.571" v="11" actId="478"/>
            <ac:picMkLst>
              <pc:docMk/>
              <pc:sldMasterMk cId="0" sldId="2147483750"/>
              <pc:sldLayoutMk cId="0" sldId="2147483751"/>
              <ac:picMk id="8" creationId="{19460F5F-1B57-442B-B804-5C75059CABF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8.848" v="4"/>
          <pc:sldLayoutMkLst>
            <pc:docMk/>
            <pc:sldMasterMk cId="0" sldId="2147483750"/>
            <pc:sldLayoutMk cId="0" sldId="2147483752"/>
          </pc:sldLayoutMkLst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7" creationId="{CE430D83-8D16-4BBE-BF7E-2368D48DDBF6}"/>
            </ac:spMkLst>
          </pc:spChg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9" creationId="{4712AE0D-0FD0-4937-9FF5-74ACC6097E54}"/>
            </ac:spMkLst>
          </pc:spChg>
          <pc:picChg chg="add">
            <ac:chgData name="Alejandro Cerezo" userId="5ea20e796f35876f" providerId="LiveId" clId="{C23B9FF7-5B73-4EF0-8DCC-851ED7FD8B88}" dt="2019-01-16T17:47:48.848" v="4"/>
            <ac:picMkLst>
              <pc:docMk/>
              <pc:sldMasterMk cId="0" sldId="2147483750"/>
              <pc:sldLayoutMk cId="0" sldId="2147483752"/>
              <ac:picMk id="8" creationId="{FA2BA762-BD3F-4EA9-85CF-E1B079469933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6.908" v="3"/>
          <pc:sldLayoutMkLst>
            <pc:docMk/>
            <pc:sldMasterMk cId="0" sldId="2147483750"/>
            <pc:sldLayoutMk cId="0" sldId="2147483753"/>
          </pc:sldLayoutMkLst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7" creationId="{9F6FD090-2C0F-4803-826B-44DAF9AA957C}"/>
            </ac:spMkLst>
          </pc:spChg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9" creationId="{99EA96A4-470A-4CDA-B26B-D2BAD531B77B}"/>
            </ac:spMkLst>
          </pc:spChg>
          <pc:picChg chg="add">
            <ac:chgData name="Alejandro Cerezo" userId="5ea20e796f35876f" providerId="LiveId" clId="{C23B9FF7-5B73-4EF0-8DCC-851ED7FD8B88}" dt="2019-01-16T17:47:46.908" v="3"/>
            <ac:picMkLst>
              <pc:docMk/>
              <pc:sldMasterMk cId="0" sldId="2147483750"/>
              <pc:sldLayoutMk cId="0" sldId="2147483753"/>
              <ac:picMk id="8" creationId="{C295BD00-B724-4B8F-B3D5-CC5122A856AA}"/>
            </ac:picMkLst>
          </pc:picChg>
        </pc:sldLayoutChg>
        <pc:sldLayoutChg chg="addSp">
          <pc:chgData name="Alejandro Cerezo" userId="5ea20e796f35876f" providerId="LiveId" clId="{C23B9FF7-5B73-4EF0-8DCC-851ED7FD8B88}" dt="2019-01-16T17:47:35.992" v="2"/>
          <pc:sldLayoutMkLst>
            <pc:docMk/>
            <pc:sldMasterMk cId="0" sldId="2147483750"/>
            <pc:sldLayoutMk cId="0" sldId="2147483754"/>
          </pc:sldLayoutMkLst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8" creationId="{88317C6F-0835-4D6A-8FF3-031CEB67E42F}"/>
            </ac:spMkLst>
          </pc:spChg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10" creationId="{54406B51-91E7-4100-99F6-62FCED239158}"/>
            </ac:spMkLst>
          </pc:spChg>
          <pc:picChg chg="add">
            <ac:chgData name="Alejandro Cerezo" userId="5ea20e796f35876f" providerId="LiveId" clId="{C23B9FF7-5B73-4EF0-8DCC-851ED7FD8B88}" dt="2019-01-16T17:47:35.992" v="2"/>
            <ac:picMkLst>
              <pc:docMk/>
              <pc:sldMasterMk cId="0" sldId="2147483750"/>
              <pc:sldLayoutMk cId="0" sldId="2147483754"/>
              <ac:picMk id="9" creationId="{177F3B3C-F46E-460E-ABA0-353C6A7F4B2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6.155" v="6"/>
          <pc:sldLayoutMkLst>
            <pc:docMk/>
            <pc:sldMasterMk cId="0" sldId="2147483750"/>
            <pc:sldLayoutMk cId="0" sldId="2147483756"/>
          </pc:sldLayoutMkLst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6" creationId="{962D4136-C7AE-4990-9439-B942E210665D}"/>
            </ac:spMkLst>
          </pc:spChg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8" creationId="{E6C285E9-B376-455D-97C1-CD4CBB00F046}"/>
            </ac:spMkLst>
          </pc:spChg>
          <pc:picChg chg="add">
            <ac:chgData name="Alejandro Cerezo" userId="5ea20e796f35876f" providerId="LiveId" clId="{C23B9FF7-5B73-4EF0-8DCC-851ED7FD8B88}" dt="2019-01-16T17:47:56.155" v="6"/>
            <ac:picMkLst>
              <pc:docMk/>
              <pc:sldMasterMk cId="0" sldId="2147483750"/>
              <pc:sldLayoutMk cId="0" sldId="2147483756"/>
              <ac:picMk id="7" creationId="{AE981200-AD59-43AE-8815-769636915948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8.228" v="7"/>
          <pc:sldLayoutMkLst>
            <pc:docMk/>
            <pc:sldMasterMk cId="0" sldId="2147483750"/>
            <pc:sldLayoutMk cId="0" sldId="2147483757"/>
          </pc:sldLayoutMkLst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5" creationId="{2949412B-26E2-44C9-BB4C-5EDCF670A84C}"/>
            </ac:spMkLst>
          </pc:spChg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7" creationId="{D543C1A6-E13D-4A36-9312-381BF198A887}"/>
            </ac:spMkLst>
          </pc:spChg>
          <pc:picChg chg="add">
            <ac:chgData name="Alejandro Cerezo" userId="5ea20e796f35876f" providerId="LiveId" clId="{C23B9FF7-5B73-4EF0-8DCC-851ED7FD8B88}" dt="2019-01-16T17:47:58.228" v="7"/>
            <ac:picMkLst>
              <pc:docMk/>
              <pc:sldMasterMk cId="0" sldId="2147483750"/>
              <pc:sldLayoutMk cId="0" sldId="2147483757"/>
              <ac:picMk id="6" creationId="{0D96F4B4-0C97-46D8-BFA0-FD371A20FE7F}"/>
            </ac:picMkLst>
          </pc:picChg>
        </pc:sldLayoutChg>
        <pc:sldLayoutChg chg="addSp">
          <pc:chgData name="Alejandro Cerezo" userId="5ea20e796f35876f" providerId="LiveId" clId="{C23B9FF7-5B73-4EF0-8DCC-851ED7FD8B88}" dt="2019-01-16T17:55:09.348" v="19"/>
          <pc:sldLayoutMkLst>
            <pc:docMk/>
            <pc:sldMasterMk cId="0" sldId="2147483750"/>
            <pc:sldLayoutMk cId="0" sldId="2147483758"/>
          </pc:sldLayoutMkLst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8" creationId="{DBDAC026-E0EB-4EF2-BF61-748CBEBAC938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9" creationId="{724E2EF5-D137-45D0-A4A2-AA69C7108A1E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0" creationId="{0D4CA788-C8F1-4A23-B2D3-F386304CC227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2" creationId="{A56E1247-0172-4C8E-8E4E-BDC95C46758C}"/>
            </ac:spMkLst>
          </pc:spChg>
          <pc:picChg chg="add">
            <ac:chgData name="Alejandro Cerezo" userId="5ea20e796f35876f" providerId="LiveId" clId="{C23B9FF7-5B73-4EF0-8DCC-851ED7FD8B88}" dt="2019-01-16T17:55:09.348" v="19"/>
            <ac:picMkLst>
              <pc:docMk/>
              <pc:sldMasterMk cId="0" sldId="2147483750"/>
              <pc:sldLayoutMk cId="0" sldId="2147483758"/>
              <ac:picMk id="11" creationId="{FCF3893E-715C-4EE1-AF32-327C2EDB896C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1.778" v="20"/>
          <pc:sldLayoutMkLst>
            <pc:docMk/>
            <pc:sldMasterMk cId="0" sldId="2147483750"/>
            <pc:sldLayoutMk cId="0" sldId="2147483759"/>
          </pc:sldLayoutMkLst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8" creationId="{8832910F-297E-45C1-B6A7-3CDCE2DC61BB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9" creationId="{A4B183E1-B870-4927-9B91-29F40B89A180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0" creationId="{8A10A953-95BB-48B6-885F-800C2EFB52B8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2" creationId="{CFD185F9-8397-4B31-AEA8-A282A60D32D1}"/>
            </ac:spMkLst>
          </pc:spChg>
          <pc:picChg chg="add">
            <ac:chgData name="Alejandro Cerezo" userId="5ea20e796f35876f" providerId="LiveId" clId="{C23B9FF7-5B73-4EF0-8DCC-851ED7FD8B88}" dt="2019-01-16T17:55:11.778" v="20"/>
            <ac:picMkLst>
              <pc:docMk/>
              <pc:sldMasterMk cId="0" sldId="2147483750"/>
              <pc:sldLayoutMk cId="0" sldId="2147483759"/>
              <ac:picMk id="11" creationId="{599B0518-88B6-41FC-B7A9-21E7AAB16933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4.675" v="21"/>
          <pc:sldLayoutMkLst>
            <pc:docMk/>
            <pc:sldMasterMk cId="0" sldId="2147483750"/>
            <pc:sldLayoutMk cId="0" sldId="2147483760"/>
          </pc:sldLayoutMkLst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7" creationId="{A43752F9-B720-49D9-9F3D-D624B312677D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8" creationId="{ED0554C0-5A30-4534-AFD0-5A57DB3C6140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9" creationId="{98FCA62B-3F17-45CB-99E9-6055586CE883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11" creationId="{D9D4DC5F-A665-40BF-989D-8427657F4B75}"/>
            </ac:spMkLst>
          </pc:spChg>
          <pc:picChg chg="add">
            <ac:chgData name="Alejandro Cerezo" userId="5ea20e796f35876f" providerId="LiveId" clId="{C23B9FF7-5B73-4EF0-8DCC-851ED7FD8B88}" dt="2019-01-16T17:55:14.675" v="21"/>
            <ac:picMkLst>
              <pc:docMk/>
              <pc:sldMasterMk cId="0" sldId="2147483750"/>
              <pc:sldLayoutMk cId="0" sldId="2147483760"/>
              <ac:picMk id="10" creationId="{373FEE76-4C00-41A9-9A29-03D72B16F3FA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6.941" v="22"/>
          <pc:sldLayoutMkLst>
            <pc:docMk/>
            <pc:sldMasterMk cId="0" sldId="2147483750"/>
            <pc:sldLayoutMk cId="0" sldId="2147483761"/>
          </pc:sldLayoutMkLst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7" creationId="{ABC75546-4D01-439A-B507-80F740D1284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8" creationId="{3BDD4DCE-6D23-474A-A514-B6521FB5B3B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9" creationId="{35DEB458-7C9D-4FDC-AF2F-667420B74B38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11" creationId="{13E6AEA0-7629-4E8E-8DC5-8198CD177A26}"/>
            </ac:spMkLst>
          </pc:spChg>
          <pc:picChg chg="add">
            <ac:chgData name="Alejandro Cerezo" userId="5ea20e796f35876f" providerId="LiveId" clId="{C23B9FF7-5B73-4EF0-8DCC-851ED7FD8B88}" dt="2019-01-16T17:55:16.941" v="22"/>
            <ac:picMkLst>
              <pc:docMk/>
              <pc:sldMasterMk cId="0" sldId="2147483750"/>
              <pc:sldLayoutMk cId="0" sldId="2147483761"/>
              <ac:picMk id="10" creationId="{1938C393-8294-4020-A55C-79E7FBDD3A0B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9.034" v="23"/>
          <pc:sldLayoutMkLst>
            <pc:docMk/>
            <pc:sldMasterMk cId="0" sldId="2147483750"/>
            <pc:sldLayoutMk cId="1877987837" sldId="2147483762"/>
          </pc:sldLayoutMkLst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5" creationId="{1DFB202B-B9BE-4DC7-872A-968441599AE4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6" creationId="{0CBE7C60-C835-40FB-90EB-9C21750E0E62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7" creationId="{6FDEA602-357B-4AB7-B60E-777204A70D4B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8" creationId="{263065E1-1092-4746-80F6-D2A3129DB766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10" creationId="{28254AF3-86A5-4EE4-BE11-4F7B9D29D909}"/>
            </ac:spMkLst>
          </pc:spChg>
          <pc:picChg chg="add">
            <ac:chgData name="Alejandro Cerezo" userId="5ea20e796f35876f" providerId="LiveId" clId="{C23B9FF7-5B73-4EF0-8DCC-851ED7FD8B88}" dt="2019-01-16T17:55:19.034" v="23"/>
            <ac:picMkLst>
              <pc:docMk/>
              <pc:sldMasterMk cId="0" sldId="2147483750"/>
              <pc:sldLayoutMk cId="1877987837" sldId="2147483762"/>
              <ac:picMk id="9" creationId="{59B087A8-D685-4AA8-87DF-C8D71D14E718}"/>
            </ac:picMkLst>
          </pc:picChg>
        </pc:sldLayoutChg>
        <pc:sldLayoutChg chg="addSp">
          <pc:chgData name="Alejandro Cerezo" userId="5ea20e796f35876f" providerId="LiveId" clId="{C23B9FF7-5B73-4EF0-8DCC-851ED7FD8B88}" dt="2019-01-16T17:55:28.742" v="24"/>
          <pc:sldLayoutMkLst>
            <pc:docMk/>
            <pc:sldMasterMk cId="0" sldId="2147483750"/>
            <pc:sldLayoutMk cId="984110073" sldId="2147483763"/>
          </pc:sldLayoutMkLst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6" creationId="{7D35F6A8-A55E-4C75-98D4-1E85AAF5309C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7" creationId="{3863BC42-387E-44C0-94CD-9870C2266FE6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8" creationId="{F19120B7-24E3-4557-9859-613CCA135499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9" creationId="{E08F7D5C-C6DD-43CA-B788-D7AFE16FB33E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11" creationId="{98067166-0DD9-47A7-8811-4F6EE06B21B0}"/>
            </ac:spMkLst>
          </pc:spChg>
          <pc:picChg chg="add">
            <ac:chgData name="Alejandro Cerezo" userId="5ea20e796f35876f" providerId="LiveId" clId="{C23B9FF7-5B73-4EF0-8DCC-851ED7FD8B88}" dt="2019-01-16T17:55:28.742" v="24"/>
            <ac:picMkLst>
              <pc:docMk/>
              <pc:sldMasterMk cId="0" sldId="2147483750"/>
              <pc:sldLayoutMk cId="984110073" sldId="2147483763"/>
              <ac:picMk id="10" creationId="{DF99DC6A-ABB3-407D-9886-CD2D028B3B84}"/>
            </ac:picMkLst>
          </pc:picChg>
        </pc:sldLayoutChg>
        <pc:sldLayoutChg chg="addSp modSp">
          <pc:chgData name="Alejandro Cerezo" userId="5ea20e796f35876f" providerId="LiveId" clId="{C23B9FF7-5B73-4EF0-8DCC-851ED7FD8B88}" dt="2019-01-16T18:21:04.371" v="133" actId="2711"/>
          <pc:sldLayoutMkLst>
            <pc:docMk/>
            <pc:sldMasterMk cId="0" sldId="2147483750"/>
            <pc:sldLayoutMk cId="2811105438" sldId="2147483764"/>
          </pc:sldLayoutMkLst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5" creationId="{B6F080AA-D8B9-4BDA-9C8E-A3D5A4CF03C6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6" creationId="{0DFE129D-5F27-411B-9234-DA4E2CC9EAB8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7" creationId="{9C43DE76-1964-4C1F-9332-3223E18C24EA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8" creationId="{B92021F6-00CE-4A41-83B1-13637DB18C83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10" creationId="{80562674-F6D0-415D-B9E4-0353A273365C}"/>
            </ac:spMkLst>
          </pc:spChg>
          <pc:spChg chg="mod">
            <ac:chgData name="Alejandro Cerezo" userId="5ea20e796f35876f" providerId="LiveId" clId="{C23B9FF7-5B73-4EF0-8DCC-851ED7FD8B88}" dt="2019-01-16T18:21:04.371" v="133" actId="2711"/>
            <ac:spMkLst>
              <pc:docMk/>
              <pc:sldMasterMk cId="0" sldId="2147483750"/>
              <pc:sldLayoutMk cId="2811105438" sldId="2147483764"/>
              <ac:spMk id="39" creationId="{00000000-0000-0000-0000-000000000000}"/>
            </ac:spMkLst>
          </pc:spChg>
          <pc:picChg chg="add mod">
            <ac:chgData name="Alejandro Cerezo" userId="5ea20e796f35876f" providerId="LiveId" clId="{C23B9FF7-5B73-4EF0-8DCC-851ED7FD8B88}" dt="2019-01-16T17:56:43.928" v="26"/>
            <ac:picMkLst>
              <pc:docMk/>
              <pc:sldMasterMk cId="0" sldId="2147483750"/>
              <pc:sldLayoutMk cId="2811105438" sldId="2147483764"/>
              <ac:picMk id="9" creationId="{054416C1-6524-4945-9C25-CA0838710B9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2D3A2-C0AF-4B02-9AE0-113DF1E79CCB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FBC6-7CFB-4BC9-A9A8-4239762C0B8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r>
              <a:rPr lang="es"/>
              <a:t/>
            </a: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86</a:t>
            </a:fld>
            <a:endParaRPr lang="es-E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_tradnl"/>
          </a:p>
        </p:txBody>
      </p:sp>
      <p:sp>
        <p:nvSpPr>
          <p:cNvPr id="3277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CB590B-4272-455A-B3C4-02B4FD3CE7C3}" type="slidenum">
              <a:rPr lang="es-ES"/>
              <a:pPr/>
              <a:t>87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C96D-C2EB-4DC8-A555-5DC744584C41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43752F9-B720-49D9-9F3D-D624B312677D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ED0554C0-5A30-4534-AFD0-5A57DB3C614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98FCA62B-3F17-45CB-99E9-6055586CE8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85F1-0E43-4ECB-948D-33D4EDDC94B2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BC75546-4D01-439A-B507-80F740D12843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3BDD4DCE-6D23-474A-A514-B6521FB5B3B3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35DEB458-7C9D-4FDC-AF2F-667420B74B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22 CuadroTexto">
            <a:extLst>
              <a:ext uri="{FF2B5EF4-FFF2-40B4-BE49-F238E27FC236}">
                <a16:creationId xmlns:a16="http://schemas.microsoft.com/office/drawing/2014/main" id="{13E6AEA0-7629-4E8E-8DC5-8198CD177A26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Principio cap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705100"/>
            <a:ext cx="74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3457575"/>
            <a:ext cx="7472400" cy="2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1DFB202B-B9BE-4DC7-872A-968441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CBE7C60-C835-40FB-90EB-9C21750E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6FDEA602-357B-4AB7-B60E-777204A70D4B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263065E1-1092-4746-80F6-D2A3129DB7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98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42875"/>
            <a:ext cx="78366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1047751"/>
            <a:ext cx="7836600" cy="3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2" name="Google Shape;52;p6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2"/>
            </a:endParaRPr>
          </a:p>
        </p:txBody>
      </p:sp>
      <p:sp>
        <p:nvSpPr>
          <p:cNvPr id="6" name="3 Marcador de fecha">
            <a:extLst>
              <a:ext uri="{FF2B5EF4-FFF2-40B4-BE49-F238E27FC236}">
                <a16:creationId xmlns:a16="http://schemas.microsoft.com/office/drawing/2014/main" id="{7D35F6A8-A55E-4C75-98D4-1E85AAF5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7" name="4 Marcador de pie de página">
            <a:extLst>
              <a:ext uri="{FF2B5EF4-FFF2-40B4-BE49-F238E27FC236}">
                <a16:creationId xmlns:a16="http://schemas.microsoft.com/office/drawing/2014/main" id="{3863BC42-387E-44C0-94CD-9870C226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F19120B7-24E3-4557-9859-613CCA135499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08F7D5C-C6DD-43CA-B788-D7AFE16FB33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110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1152525"/>
            <a:ext cx="7836600" cy="2314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effectLst/>
                <a:latin typeface="+mj-l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2" name="Google Shape;42;p5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B6F080AA-D8B9-4BDA-9C8E-A3D5A4CF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DFE129D-5F27-411B-9234-DA4E2CC9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9C43DE76-1964-4C1F-9332-3223E18C24EA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B92021F6-00CE-4A41-83B1-13637DB18C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22 CuadroTexto">
            <a:extLst>
              <a:ext uri="{FF2B5EF4-FFF2-40B4-BE49-F238E27FC236}">
                <a16:creationId xmlns:a16="http://schemas.microsoft.com/office/drawing/2014/main" id="{80562674-F6D0-415D-B9E4-0353A273365C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281110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2B7-AC63-4D9F-AA6E-D92106291A55}" type="datetime1">
              <a:rPr lang="es-ES" smtClean="0"/>
              <a:pPr/>
              <a:t>26/09/2019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CE430D83-8D16-4BBE-BF7E-2368D48DDB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4E07-1838-481D-BD4C-D6C98A6FFC29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9F6FD090-2C0F-4803-826B-44DAF9AA95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D977-EC33-4055-B412-9CF72D7FD8E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88317C6F-0835-4D6A-8FF3-031CEB67E4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E604-08F0-43F6-B615-C56C84905922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3356-B8A7-432E-90D7-D348FDC8F469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62D4136-C7AE-4990-9439-B942E21066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F038-98E1-4F0D-A584-66F9E6B25BE8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2949412B-26E2-44C9-BB4C-5EDCF670A8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05AB-D3D7-4C6A-87FF-A30259AD69B2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DBDAC026-E0EB-4EF2-BF61-748CBEBAC938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724E2EF5-D137-45D0-A4A2-AA69C7108A1E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0D4CA788-C8F1-4A23-B2D3-F386304CC2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04374-9C37-41FF-9FB0-BE9446C86A96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8832910F-297E-45C1-B6A7-3CDCE2DC61BB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A4B183E1-B870-4927-9B91-29F40B89A18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8A10A953-95BB-48B6-885F-800C2EFB52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26/09/2019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aniuse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oo.gl/forms/CF8pghsjuG6NFakG2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hyperlink" Target="https://goo.gl/forms/T7If1g2LFqeEsjlD3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83680" y="4825440"/>
            <a:ext cx="8578800" cy="1843920"/>
          </a:xfrm>
          <a:prstGeom prst="rect">
            <a:avLst/>
          </a:prstGeom>
          <a:solidFill>
            <a:srgbClr val="00519F"/>
          </a:solidFill>
          <a:ln w="127080">
            <a:solidFill>
              <a:srgbClr val="0051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2"/>
          <p:cNvSpPr/>
          <p:nvPr/>
        </p:nvSpPr>
        <p:spPr>
          <a:xfrm>
            <a:off x="1657080" y="5733256"/>
            <a:ext cx="5829480" cy="360"/>
          </a:xfrm>
          <a:prstGeom prst="line">
            <a:avLst/>
          </a:prstGeom>
          <a:ln w="38100">
            <a:solidFill>
              <a:srgbClr val="8BB42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"/>
          <p:cNvSpPr/>
          <p:nvPr/>
        </p:nvSpPr>
        <p:spPr>
          <a:xfrm>
            <a:off x="4572000" y="404664"/>
            <a:ext cx="0" cy="4247424"/>
          </a:xfrm>
          <a:prstGeom prst="line">
            <a:avLst/>
          </a:prstGeom>
          <a:ln w="38100">
            <a:solidFill>
              <a:srgbClr val="00519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83680" y="4725144"/>
            <a:ext cx="8354520" cy="14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FORMACIÓN EN NUEVAS TECNOLOGÍAS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lang="es-ES" sz="2600" b="1" spc="-1" dirty="0">
                <a:solidFill>
                  <a:srgbClr val="FFFFFF"/>
                </a:solidFill>
                <a:latin typeface="Calibri"/>
              </a:rPr>
              <a:t>CSS</a:t>
            </a: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 BÁSICO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2" descr="C:\Users\icono\Pictures\LOGOS, FOTOS y VIDEOS\Icono-formac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764944"/>
            <a:ext cx="2197672" cy="2160000"/>
          </a:xfrm>
          <a:prstGeom prst="rect">
            <a:avLst/>
          </a:prstGeom>
          <a:noFill/>
        </p:spPr>
      </p:pic>
      <p:sp>
        <p:nvSpPr>
          <p:cNvPr id="9" name="19 Rectángulo"/>
          <p:cNvSpPr/>
          <p:nvPr/>
        </p:nvSpPr>
        <p:spPr>
          <a:xfrm>
            <a:off x="811903" y="3181570"/>
            <a:ext cx="3024000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0" indent="-357188" algn="ctr">
              <a:lnSpc>
                <a:spcPct val="200000"/>
              </a:lnSpc>
              <a:buSzPct val="183000"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lang="es-ES" sz="1600" b="1" dirty="0">
                <a:solidFill>
                  <a:srgbClr val="8BB425"/>
                </a:solidFill>
              </a:rPr>
              <a:t> Alejandro Cerezo </a:t>
            </a:r>
            <a:r>
              <a:rPr lang="es-ES" sz="1600" b="1" dirty="0" err="1">
                <a:solidFill>
                  <a:srgbClr val="8BB425"/>
                </a:solidFill>
              </a:rPr>
              <a:t>Lasne</a:t>
            </a:r>
            <a:endParaRPr lang="es-ES" sz="1600" b="1" dirty="0">
              <a:solidFill>
                <a:srgbClr val="8BB425"/>
              </a:solidFill>
            </a:endParaRPr>
          </a:p>
          <a:p>
            <a:pPr marL="531813" lvl="1" indent="-265113" algn="just">
              <a:lnSpc>
                <a:spcPct val="150000"/>
              </a:lnSpc>
              <a:buSzPct val="183000"/>
              <a:buBlip>
                <a:blip r:embed="rId3"/>
              </a:buBlip>
              <a:defRPr/>
            </a:pPr>
            <a:r>
              <a:rPr lang="es-ES" sz="1100" dirty="0">
                <a:solidFill>
                  <a:srgbClr val="00519F"/>
                </a:solidFill>
              </a:rPr>
              <a:t>Consultor / formador en Angular, HTML CSS, </a:t>
            </a:r>
            <a:r>
              <a:rPr lang="es-ES" sz="1100" dirty="0" err="1">
                <a:solidFill>
                  <a:srgbClr val="00519F"/>
                </a:solidFill>
              </a:rPr>
              <a:t>JavaScript</a:t>
            </a:r>
            <a:r>
              <a:rPr lang="es-ES" sz="1100" dirty="0">
                <a:solidFill>
                  <a:srgbClr val="00519F"/>
                </a:solidFill>
              </a:rPr>
              <a:t> y Desarrollo Web</a:t>
            </a:r>
            <a:r>
              <a:rPr lang="es-ES" sz="1400" dirty="0">
                <a:solidFill>
                  <a:srgbClr val="00519F"/>
                </a:solidFill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n 4">
            <a:extLst>
              <a:ext uri="{FF2B5EF4-FFF2-40B4-BE49-F238E27FC236}">
                <a16:creationId xmlns:a16="http://schemas.microsoft.com/office/drawing/2014/main" id="{611C0707-3238-45A5-8007-A13777500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364130"/>
            <a:ext cx="2560814" cy="25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1862334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 de etiquetas (tags) p {...}</a:t>
            </a:r>
            <a:endParaRPr/>
          </a:p>
          <a:p>
            <a:pPr indent="-355600">
              <a:buChar char="●"/>
            </a:pPr>
            <a:r>
              <a:rPr lang="es"/>
              <a:t>selector de id #id {...}</a:t>
            </a:r>
            <a:endParaRPr/>
          </a:p>
          <a:p>
            <a:pPr indent="-355600"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indent="-355600">
              <a:buChar char="●"/>
            </a:pPr>
            <a:r>
              <a:rPr lang="es"/>
              <a:t>selectores múltiples: h1, h2, h3 {...}</a:t>
            </a:r>
            <a:endParaRPr/>
          </a:p>
          <a:p>
            <a:pPr indent="-355600">
              <a:buChar char="●"/>
            </a:pPr>
            <a:r>
              <a:rPr lang="es"/>
              <a:t>selector de atributo: [name] {...}</a:t>
            </a:r>
            <a:endParaRPr/>
          </a:p>
          <a:p>
            <a:pPr marL="0" indent="0"/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4293096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combinados: anidación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21510" y="2348880"/>
            <a:ext cx="5157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Selector “espacio” (Descendant Selector)</a:t>
            </a:r>
            <a:br>
              <a:rPr lang="es" dirty="0"/>
            </a:br>
            <a:r>
              <a:rPr lang="es" dirty="0"/>
              <a:t>	div p {...}</a:t>
            </a:r>
            <a:br>
              <a:rPr lang="es" dirty="0"/>
            </a:br>
            <a:r>
              <a:rPr lang="es" dirty="0"/>
              <a:t>Selector &gt; (Child Selector)</a:t>
            </a:r>
            <a:endParaRPr dirty="0"/>
          </a:p>
          <a:p>
            <a:pPr marL="0" indent="0"/>
            <a:r>
              <a:rPr lang="es" dirty="0"/>
              <a:t>	div&gt;p {...}</a:t>
            </a:r>
            <a:endParaRPr dirty="0"/>
          </a:p>
          <a:p>
            <a:pPr marL="0" indent="0"/>
            <a:r>
              <a:rPr lang="es" dirty="0"/>
              <a:t>Selector + (Adjacent Sibling  Selector)</a:t>
            </a:r>
            <a:endParaRPr dirty="0"/>
          </a:p>
          <a:p>
            <a:pPr marL="0" indent="0"/>
            <a:r>
              <a:rPr lang="es" dirty="0"/>
              <a:t>	div+p {...}</a:t>
            </a:r>
            <a:endParaRPr dirty="0"/>
          </a:p>
          <a:p>
            <a:pPr marL="0" indent="0"/>
            <a:r>
              <a:rPr lang="es" dirty="0"/>
              <a:t>Selector ~ (General Sibling Selector)</a:t>
            </a:r>
            <a:endParaRPr dirty="0"/>
          </a:p>
          <a:p>
            <a:pPr marL="0" indent="0"/>
            <a:r>
              <a:rPr lang="es" dirty="0"/>
              <a:t>	div~p {...}</a:t>
            </a:r>
            <a:endParaRPr dirty="0"/>
          </a:p>
        </p:txBody>
      </p:sp>
      <p:sp>
        <p:nvSpPr>
          <p:cNvPr id="452" name="Google Shape;452;p64"/>
          <p:cNvSpPr txBox="1"/>
          <p:nvPr/>
        </p:nvSpPr>
        <p:spPr>
          <a:xfrm>
            <a:off x="6394810" y="3301930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&lt;div&gt;</a:t>
            </a:r>
            <a:endParaRPr sz="1600"/>
          </a:p>
          <a:p>
            <a:pPr indent="457200"/>
            <a:r>
              <a:rPr lang="es" sz="1600"/>
              <a:t>&lt;p&gt;&lt;p&gt;</a:t>
            </a:r>
            <a:endParaRPr sz="1600"/>
          </a:p>
          <a:p>
            <a:pPr indent="457200"/>
            <a:r>
              <a:rPr lang="es" sz="1600"/>
              <a:t>&lt;address&gt;</a:t>
            </a:r>
            <a:endParaRPr sz="1600"/>
          </a:p>
          <a:p>
            <a:pPr marL="457200" indent="457200"/>
            <a:r>
              <a:rPr lang="es" sz="1600"/>
              <a:t>&lt;p&gt;&lt;/p&gt;</a:t>
            </a:r>
            <a:endParaRPr sz="1600"/>
          </a:p>
          <a:p>
            <a:pPr marL="457200"/>
            <a:r>
              <a:rPr lang="es" sz="1600"/>
              <a:t>&lt;/address&gt;</a:t>
            </a:r>
            <a:endParaRPr sz="1600"/>
          </a:p>
          <a:p>
            <a:r>
              <a:rPr lang="es" sz="1600"/>
              <a:t>&lt;/div&gt;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Pseudoelementos y pseudoclases.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1742738"/>
            <a:ext cx="7836600" cy="4150856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endParaRPr lang="es" sz="22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:nth-of-type(n), :first-of-type, :last-of-type, only-of-type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:not()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4" y="3755374"/>
            <a:ext cx="4729371" cy="10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Le añadimos también title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Aplicación de múltiples estilos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78644" y="1988840"/>
            <a:ext cx="7836600" cy="3459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Herencia</a:t>
            </a:r>
            <a:endParaRPr dirty="0"/>
          </a:p>
          <a:p>
            <a:pPr lvl="1">
              <a:buChar char="-"/>
            </a:pPr>
            <a:r>
              <a:rPr lang="es" dirty="0"/>
              <a:t>Propiedades que se heredan en los elementos hijos</a:t>
            </a:r>
            <a:br>
              <a:rPr lang="es" dirty="0"/>
            </a:br>
            <a:r>
              <a:rPr lang="es" dirty="0"/>
              <a:t>font-family, color… -&gt; afectan al contenido</a:t>
            </a:r>
            <a:endParaRPr dirty="0"/>
          </a:p>
          <a:p>
            <a:pPr lvl="1">
              <a:buChar char="-"/>
            </a:pPr>
            <a:r>
              <a:rPr lang="es" dirty="0"/>
              <a:t>Propiedades que no se heredan</a:t>
            </a:r>
            <a:br>
              <a:rPr lang="es" dirty="0"/>
            </a:br>
            <a:r>
              <a:rPr lang="es" dirty="0"/>
              <a:t>margin, padding, border… -&gt; afectan al contenedor</a:t>
            </a:r>
            <a:endParaRPr dirty="0"/>
          </a:p>
          <a:p>
            <a:pPr indent="-355600">
              <a:buChar char="-"/>
            </a:pPr>
            <a:r>
              <a:rPr lang="es" dirty="0"/>
              <a:t>Cascada</a:t>
            </a:r>
            <a:endParaRPr dirty="0"/>
          </a:p>
          <a:p>
            <a:pPr lvl="1">
              <a:buChar char="-"/>
            </a:pPr>
            <a:r>
              <a:rPr lang="es" dirty="0"/>
              <a:t>agente de usuario: por defecto / definidos por el usuario</a:t>
            </a:r>
            <a:endParaRPr dirty="0"/>
          </a:p>
          <a:p>
            <a:pPr lvl="1">
              <a:buChar char="-"/>
            </a:pPr>
            <a:r>
              <a:rPr lang="es" dirty="0"/>
              <a:t>bloques de CSS: externos / embebidos</a:t>
            </a:r>
            <a:endParaRPr dirty="0"/>
          </a:p>
          <a:p>
            <a:pPr lvl="1">
              <a:buChar char="-"/>
            </a:pPr>
            <a:r>
              <a:rPr lang="es" dirty="0"/>
              <a:t>estilos en línea</a:t>
            </a:r>
            <a:endParaRPr dirty="0"/>
          </a:p>
          <a:p>
            <a:pPr indent="-355600">
              <a:buChar char="-"/>
            </a:pPr>
            <a:r>
              <a:rPr lang="es" dirty="0"/>
              <a:t>Especificidad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Especificidad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25" y="1916832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Unidades de medida. Relativas y absolutas.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259632" y="1988840"/>
            <a:ext cx="6932700" cy="3550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Los EM y los REM.</a:t>
            </a:r>
            <a:endParaRPr dirty="0"/>
          </a:p>
          <a:p>
            <a:pPr indent="-355600">
              <a:buChar char="-"/>
            </a:pPr>
            <a:r>
              <a:rPr lang="es" dirty="0"/>
              <a:t>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del elemento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varía cuando se modifica el tamaño de fuente</a:t>
            </a:r>
            <a:endParaRPr dirty="0"/>
          </a:p>
          <a:p>
            <a:pPr indent="-355600">
              <a:buChar char="-"/>
            </a:pPr>
            <a:r>
              <a:rPr lang="es" dirty="0"/>
              <a:t>REM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en el root: &lt;html&gt;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constante una vez definido en una página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VW (viewport width) / VH (viewport height) 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Variables. Uso de calc()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098150" y="1916832"/>
            <a:ext cx="6947700" cy="3717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Variables definidas globalmente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Se utilizan mediante la función var()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 dirty="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/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La función cal() opera con variables y números </a:t>
            </a:r>
            <a:endParaRPr dirty="0"/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/>
            </a:r>
            <a:br>
              <a:rPr lang="es-ES" b="1" dirty="0">
                <a:solidFill>
                  <a:srgbClr val="8BB425"/>
                </a:solidFill>
              </a:rPr>
            </a:br>
            <a:r>
              <a:rPr lang="es-ES" sz="3600" b="1" dirty="0">
                <a:solidFill>
                  <a:srgbClr val="00519F"/>
                </a:solidFill>
              </a:rPr>
              <a:t>CSS BÁSICO </a:t>
            </a:r>
            <a:r>
              <a:rPr lang="es-ES" sz="4000" b="1" dirty="0">
                <a:solidFill>
                  <a:srgbClr val="8BB425"/>
                </a:solidFill>
              </a:rPr>
              <a:t/>
            </a:r>
            <a:br>
              <a:rPr lang="es-ES" sz="4000" b="1" dirty="0">
                <a:solidFill>
                  <a:srgbClr val="8BB425"/>
                </a:solidFill>
              </a:rPr>
            </a:br>
            <a:endParaRPr lang="es-ES" sz="4000" dirty="0">
              <a:solidFill>
                <a:srgbClr val="8BB425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533" y="2276872"/>
            <a:ext cx="8040934" cy="3312368"/>
          </a:xfrm>
        </p:spPr>
        <p:txBody>
          <a:bodyPr numCol="1">
            <a:noAutofit/>
          </a:bodyPr>
          <a:lstStyle/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 smtClean="0">
                <a:solidFill>
                  <a:srgbClr val="00519F"/>
                </a:solidFill>
              </a:rPr>
              <a:t>CONTENIDO</a:t>
            </a:r>
            <a:r>
              <a:rPr lang="es-ES" sz="1200" b="1" dirty="0">
                <a:solidFill>
                  <a:srgbClr val="00519F"/>
                </a:solidFill>
              </a:rPr>
              <a:t>:</a:t>
            </a:r>
            <a:endParaRPr lang="es-ES" sz="1200" dirty="0">
              <a:solidFill>
                <a:srgbClr val="00519F"/>
              </a:solidFill>
            </a:endParaRPr>
          </a:p>
          <a:p>
            <a:pPr marL="0" lvl="0" indent="0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Arquitectura, propósito y alcance de CSS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Inclusión de elementos CSS en páginas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Hojas de estilo, reglas y propiedades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Herencia de estilos: resolución de conflictos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Tratamiento de textos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Gestión de imágenes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Organización de tablas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Definición de estructura de una página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Transformaciones, transiciones y animaciones</a:t>
            </a:r>
            <a:endParaRPr lang="es-ES" sz="1200" dirty="0">
              <a:solidFill>
                <a:srgbClr val="00519F"/>
              </a:solidFill>
            </a:endParaRP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marL="712788" lvl="0" indent="-355600">
              <a:lnSpc>
                <a:spcPct val="150000"/>
              </a:lnSpc>
              <a:buSzPct val="150000"/>
              <a:buBlip>
                <a:blip r:embed="rId3"/>
              </a:buBlip>
            </a:pPr>
            <a:endParaRPr lang="es-ES" sz="1200" dirty="0">
              <a:solidFill>
                <a:srgbClr val="00519F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820472" y="62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Tipografías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1825138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Propiedades de las fuentes. </a:t>
            </a:r>
            <a:endParaRPr/>
          </a:p>
          <a:p>
            <a:pPr lvl="1"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lvl="1">
              <a:buChar char="○"/>
            </a:pPr>
            <a:r>
              <a:rPr lang="es"/>
              <a:t>text-decoration, text-transform</a:t>
            </a:r>
            <a:endParaRPr/>
          </a:p>
          <a:p>
            <a:pPr lvl="1">
              <a:buChar char="○"/>
            </a:pPr>
            <a:r>
              <a:rPr lang="es"/>
              <a:t>line-height, letter-spacing, word-spacing</a:t>
            </a:r>
            <a:endParaRPr/>
          </a:p>
          <a:p>
            <a:pPr lvl="1">
              <a:buChar char="○"/>
            </a:pPr>
            <a:r>
              <a:rPr lang="es"/>
              <a:t>text-align, vertical-align, text-indent</a:t>
            </a:r>
            <a:endParaRPr/>
          </a:p>
          <a:p>
            <a:pPr indent="-355600">
              <a:buChar char="●"/>
            </a:pPr>
            <a:r>
              <a:rPr lang="es"/>
              <a:t>Google fonts. </a:t>
            </a:r>
            <a:endParaRPr/>
          </a:p>
          <a:p>
            <a:pPr indent="-355600">
              <a:buChar char="●"/>
            </a:pPr>
            <a:r>
              <a:rPr lang="es"/>
              <a:t>Fuentes "locales". @font-face</a:t>
            </a:r>
            <a:endParaRPr/>
          </a:p>
          <a:p>
            <a:pPr indent="-355600"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3765474"/>
            <a:ext cx="5958724" cy="131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Lora:400,700,400italic,700italic -&gt; body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FontAwesome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-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 e 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653700" y="2419950"/>
            <a:ext cx="7836600" cy="1801138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colores: transparencia</a:t>
            </a:r>
            <a:endParaRPr dirty="0"/>
          </a:p>
          <a:p>
            <a:pPr indent="-355600">
              <a:buChar char="●"/>
            </a:pPr>
            <a:r>
              <a:rPr lang="es" dirty="0"/>
              <a:t>degradados</a:t>
            </a:r>
            <a:endParaRPr dirty="0"/>
          </a:p>
          <a:p>
            <a:pPr indent="-355600">
              <a:buChar char="●"/>
            </a:pPr>
            <a:r>
              <a:rPr lang="es" dirty="0"/>
              <a:t>sombras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backgrounds: imágenes y patrones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1031242" y="1916832"/>
            <a:ext cx="6931403" cy="317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Sistemas de colores</a:t>
            </a:r>
            <a:endParaRPr dirty="0"/>
          </a:p>
          <a:p>
            <a:pPr lvl="1">
              <a:buChar char="○"/>
            </a:pPr>
            <a:r>
              <a:rPr lang="es" dirty="0"/>
              <a:t>Nombres</a:t>
            </a:r>
            <a:endParaRPr dirty="0"/>
          </a:p>
          <a:p>
            <a:pPr lvl="1">
              <a:buChar char="○"/>
            </a:pPr>
            <a:r>
              <a:rPr lang="es" dirty="0"/>
              <a:t>rgb() - red, green, blue</a:t>
            </a:r>
            <a:endParaRPr dirty="0"/>
          </a:p>
          <a:p>
            <a:pPr lvl="1">
              <a:buChar char="○"/>
            </a:pPr>
            <a:r>
              <a:rPr lang="es" dirty="0"/>
              <a:t>hexadecimal (#)</a:t>
            </a:r>
            <a:endParaRPr dirty="0"/>
          </a:p>
          <a:p>
            <a:pPr lvl="1">
              <a:buChar char="○"/>
            </a:pPr>
            <a:r>
              <a:rPr lang="es" dirty="0"/>
              <a:t>hsl() - hueº (matiz), saturation%, luminosity%</a:t>
            </a:r>
            <a:endParaRPr dirty="0"/>
          </a:p>
          <a:p>
            <a:pPr indent="-355600">
              <a:buChar char="●"/>
            </a:pPr>
            <a:r>
              <a:rPr lang="es" dirty="0"/>
              <a:t>Transparencia</a:t>
            </a:r>
            <a:br>
              <a:rPr lang="es" dirty="0"/>
            </a:br>
            <a:r>
              <a:rPr lang="es" dirty="0"/>
              <a:t>canal alfa entre 0 (transparente) y 1 (opaco)</a:t>
            </a:r>
            <a:endParaRPr dirty="0"/>
          </a:p>
          <a:p>
            <a:pPr lvl="1">
              <a:buChar char="○"/>
            </a:pPr>
            <a:r>
              <a:rPr lang="es" dirty="0"/>
              <a:t>rgba()</a:t>
            </a:r>
            <a:endParaRPr dirty="0"/>
          </a:p>
          <a:p>
            <a:pPr lvl="1">
              <a:buChar char="○"/>
            </a:pPr>
            <a:r>
              <a:rPr lang="es" dirty="0"/>
              <a:t>hsla()</a:t>
            </a:r>
            <a:endParaRPr dirty="0"/>
          </a:p>
          <a:p>
            <a:pPr lvl="1">
              <a:buChar char="○"/>
            </a:pPr>
            <a:r>
              <a:rPr lang="es" dirty="0"/>
              <a:t>Opacity / se hereda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Degradados y sombras</a:t>
            </a:r>
            <a:r>
              <a:rPr lang="es" dirty="0"/>
              <a:t/>
            </a:r>
            <a:br>
              <a:rPr lang="es" dirty="0"/>
            </a:br>
            <a:endParaRPr dirty="0"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755576" y="2060848"/>
            <a:ext cx="7272808" cy="32469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Degradados (gradient)</a:t>
            </a:r>
            <a:endParaRPr dirty="0"/>
          </a:p>
          <a:p>
            <a:pPr lvl="1">
              <a:buChar char="○"/>
            </a:pPr>
            <a:r>
              <a:rPr lang="es" dirty="0"/>
              <a:t>Lineales</a:t>
            </a:r>
            <a:br>
              <a:rPr lang="es" dirty="0"/>
            </a:br>
            <a:r>
              <a:rPr lang="es" dirty="0"/>
              <a:t>background: linear-gradient(to top,#573636, #f00);</a:t>
            </a:r>
            <a:endParaRPr dirty="0"/>
          </a:p>
          <a:p>
            <a:pPr lvl="1">
              <a:buChar char="○"/>
            </a:pPr>
            <a:r>
              <a:rPr lang="es" dirty="0"/>
              <a:t>Radiales </a:t>
            </a:r>
            <a:br>
              <a:rPr lang="es" dirty="0"/>
            </a:br>
            <a:r>
              <a:rPr lang="es" dirty="0"/>
              <a:t>background: radial-gradient(circle, #573636, #f00);</a:t>
            </a:r>
            <a:endParaRPr dirty="0"/>
          </a:p>
          <a:p>
            <a:pPr indent="-355600">
              <a:buChar char="●"/>
            </a:pPr>
            <a:r>
              <a:rPr lang="es" dirty="0"/>
              <a:t>Sombras (shadow)</a:t>
            </a:r>
            <a:endParaRPr dirty="0"/>
          </a:p>
          <a:p>
            <a:pPr lvl="1">
              <a:buChar char="○"/>
            </a:pPr>
            <a:r>
              <a:rPr lang="es" dirty="0"/>
              <a:t>De cajas</a:t>
            </a:r>
            <a:br>
              <a:rPr lang="es" dirty="0"/>
            </a:br>
            <a:r>
              <a:rPr lang="es" dirty="0"/>
              <a:t>box-shadow: 1px 1px 1px 1px grey;</a:t>
            </a:r>
            <a:endParaRPr dirty="0"/>
          </a:p>
          <a:p>
            <a:pPr lvl="1">
              <a:buChar char="○"/>
            </a:pPr>
            <a:r>
              <a:rPr lang="es" dirty="0"/>
              <a:t>De textos</a:t>
            </a:r>
            <a:br>
              <a:rPr lang="es" dirty="0"/>
            </a:br>
            <a:r>
              <a:rPr lang="es" dirty="0"/>
              <a:t>text-shadow: 1px 1px 1px grey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Backgrounds: imágenes y patrones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1115616" y="2169018"/>
            <a:ext cx="665764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background-image: url(./assets/about-bg.jpg);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background-repeat: no-repeat;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background-size: cover;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background-position: center center;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background-attachment: fixed;</a:t>
            </a:r>
            <a:endParaRPr dirty="0"/>
          </a:p>
          <a:p>
            <a:pPr indent="-355600">
              <a:buChar char="●"/>
            </a:pPr>
            <a:r>
              <a:rPr lang="es" dirty="0"/>
              <a:t> background-clip: border-box;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background-blend-mode: normal;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3512850"/>
            <a:ext cx="4797754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cada sectión header con una altura (100vh)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y un background-image de tamaño cover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Display, modelo de caja y posicionamiento 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Elementos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16430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Contenido</a:t>
            </a:r>
            <a:endParaRPr/>
          </a:p>
          <a:p>
            <a:pPr indent="-355600">
              <a:buChar char="●"/>
            </a:pPr>
            <a:r>
              <a:rPr lang="es"/>
              <a:t>Aire (padding)</a:t>
            </a:r>
            <a:endParaRPr/>
          </a:p>
          <a:p>
            <a:pPr indent="-355600">
              <a:buChar char="●"/>
            </a:pPr>
            <a:r>
              <a:rPr lang="es"/>
              <a:t>Borde</a:t>
            </a:r>
            <a:endParaRPr/>
          </a:p>
          <a:p>
            <a:pPr indent="-355600">
              <a:buChar char="●"/>
            </a:pPr>
            <a:r>
              <a:rPr lang="es"/>
              <a:t>Fondo (background)</a:t>
            </a:r>
            <a:endParaRPr/>
          </a:p>
          <a:p>
            <a:pPr indent="-355600"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164306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340692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Sistemas de medida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1643068"/>
            <a:ext cx="7836600" cy="1117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box-sizing</a:t>
            </a:r>
            <a:endParaRPr/>
          </a:p>
          <a:p>
            <a:pPr lvl="1">
              <a:buChar char="○"/>
            </a:pPr>
            <a:r>
              <a:rPr lang="es"/>
              <a:t>content-box</a:t>
            </a:r>
            <a:endParaRPr/>
          </a:p>
          <a:p>
            <a:pPr lvl="1"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6" y="285992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Selectores y propiedades</a:t>
            </a:r>
            <a:r>
              <a:rPr lang="es" sz="4800" b="1" dirty="0">
                <a:solidFill>
                  <a:srgbClr val="F39C12"/>
                </a:solidFill>
              </a:rPr>
              <a:t> </a:t>
            </a:r>
            <a:r>
              <a:rPr lang="es" sz="4800" b="1" dirty="0">
                <a:solidFill>
                  <a:srgbClr val="2A4B64"/>
                </a:solidFill>
              </a:rPr>
              <a:t>básicas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1403648" y="2085887"/>
            <a:ext cx="5184576" cy="3365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Propiedades</a:t>
            </a:r>
            <a:endParaRPr dirty="0"/>
          </a:p>
          <a:p>
            <a:pPr lvl="1">
              <a:buChar char="○"/>
            </a:pPr>
            <a:r>
              <a:rPr lang="es" dirty="0"/>
              <a:t>margin</a:t>
            </a:r>
            <a:endParaRPr dirty="0"/>
          </a:p>
          <a:p>
            <a:pPr lvl="1">
              <a:buChar char="○"/>
            </a:pPr>
            <a:r>
              <a:rPr lang="es" dirty="0"/>
              <a:t>padding</a:t>
            </a:r>
            <a:endParaRPr dirty="0"/>
          </a:p>
          <a:p>
            <a:pPr lvl="1">
              <a:buChar char="○"/>
            </a:pPr>
            <a:r>
              <a:rPr lang="es" dirty="0"/>
              <a:t>border</a:t>
            </a:r>
            <a:endParaRPr dirty="0"/>
          </a:p>
          <a:p>
            <a:pPr lvl="1">
              <a:buChar char="○"/>
            </a:pPr>
            <a:r>
              <a:rPr lang="es" dirty="0"/>
              <a:t>border-radius</a:t>
            </a:r>
            <a:endParaRPr dirty="0"/>
          </a:p>
          <a:p>
            <a:pPr lvl="1">
              <a:buChar char="○"/>
            </a:pPr>
            <a:r>
              <a:rPr lang="es" dirty="0"/>
              <a:t>border-image</a:t>
            </a:r>
            <a:endParaRPr dirty="0"/>
          </a:p>
          <a:p>
            <a:pPr indent="-355600">
              <a:buChar char="●"/>
            </a:pPr>
            <a:r>
              <a:rPr lang="es" dirty="0"/>
              <a:t>Usos</a:t>
            </a:r>
            <a:endParaRPr dirty="0"/>
          </a:p>
          <a:p>
            <a:pPr lvl="1">
              <a:buChar char="○"/>
            </a:pPr>
            <a:r>
              <a:rPr lang="es" dirty="0"/>
              <a:t>wrappers</a:t>
            </a:r>
            <a:endParaRPr dirty="0"/>
          </a:p>
          <a:p>
            <a:pPr lvl="1">
              <a:buChar char="○"/>
            </a:pPr>
            <a:r>
              <a:rPr lang="es" dirty="0"/>
              <a:t>centrado de bloques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Centrado de bloques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78644" y="2060848"/>
            <a:ext cx="7836600" cy="294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Horizontal: </a:t>
            </a:r>
            <a:endParaRPr dirty="0"/>
          </a:p>
          <a:p>
            <a:pPr marL="0" indent="0"/>
            <a:r>
              <a:rPr lang="es" dirty="0"/>
              <a:t>	width: %</a:t>
            </a:r>
            <a:endParaRPr dirty="0"/>
          </a:p>
          <a:p>
            <a:pPr marL="0" indent="0"/>
            <a:r>
              <a:rPr lang="es" dirty="0"/>
              <a:t>	margin-left / margin-right: auto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Vertical</a:t>
            </a:r>
            <a:endParaRPr dirty="0"/>
          </a:p>
          <a:p>
            <a:pPr indent="-355600">
              <a:buChar char="-"/>
            </a:pPr>
            <a:r>
              <a:rPr lang="es" dirty="0"/>
              <a:t>line-height = height (elementos de 1 linea)</a:t>
            </a:r>
            <a:endParaRPr dirty="0"/>
          </a:p>
          <a:p>
            <a:pPr indent="-355600">
              <a:buChar char="-"/>
            </a:pPr>
            <a:r>
              <a:rPr lang="es" dirty="0"/>
              <a:t>display table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margin -w/2 - h/2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transform translate -50% -50%</a:t>
            </a:r>
            <a:endParaRPr dirty="0"/>
          </a:p>
        </p:txBody>
      </p:sp>
      <p:sp>
        <p:nvSpPr>
          <p:cNvPr id="582" name="Google Shape;582;p85"/>
          <p:cNvSpPr txBox="1"/>
          <p:nvPr/>
        </p:nvSpPr>
        <p:spPr>
          <a:xfrm>
            <a:off x="5292080" y="5373216"/>
            <a:ext cx="273630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Alternativa -&gt; display flex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Display. Opciones básicas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755576" y="2348880"/>
            <a:ext cx="29121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Block</a:t>
            </a:r>
            <a:endParaRPr/>
          </a:p>
          <a:p>
            <a:pPr indent="-355600">
              <a:buChar char="●"/>
            </a:pPr>
            <a:r>
              <a:rPr lang="es"/>
              <a:t>Inline</a:t>
            </a:r>
            <a:endParaRPr/>
          </a:p>
          <a:p>
            <a:pPr indent="-355600">
              <a:buChar char="●"/>
            </a:pPr>
            <a:r>
              <a:rPr lang="es"/>
              <a:t>Inline-Block</a:t>
            </a:r>
            <a:endParaRPr/>
          </a:p>
          <a:p>
            <a:pPr indent="-355600"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866122" y="2348880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650922" y="2910330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Posicionamiento.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1997355"/>
            <a:ext cx="2487000" cy="1790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Position:</a:t>
            </a:r>
            <a:endParaRPr/>
          </a:p>
          <a:p>
            <a:pPr lvl="1">
              <a:buChar char="○"/>
            </a:pPr>
            <a:r>
              <a:rPr lang="es"/>
              <a:t>static</a:t>
            </a:r>
            <a:endParaRPr/>
          </a:p>
          <a:p>
            <a:pPr lvl="1">
              <a:buChar char="○"/>
            </a:pPr>
            <a:r>
              <a:rPr lang="es"/>
              <a:t>relative</a:t>
            </a:r>
            <a:endParaRPr/>
          </a:p>
          <a:p>
            <a:pPr lvl="1">
              <a:buChar char="○"/>
            </a:pPr>
            <a:r>
              <a:rPr lang="es"/>
              <a:t>absolute</a:t>
            </a:r>
            <a:endParaRPr/>
          </a:p>
          <a:p>
            <a:pPr lvl="1"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2014087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80" y="201408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4671554"/>
            <a:ext cx="2215200" cy="137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Position: relative</a:t>
            </a:r>
            <a:endParaRPr dirty="0"/>
          </a:p>
          <a:p>
            <a:r>
              <a:rPr lang="es" dirty="0"/>
              <a:t>Párrafo desplazado al darle un valor a top y left</a:t>
            </a:r>
            <a:endParaRPr dirty="0"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4595354"/>
            <a:ext cx="3000000" cy="15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Encabezado desplazado al darle un valor a top y left en términos absolutos. El primer párrafo se coloca como si el encabezado no existiera.</a:t>
            </a:r>
            <a:endParaRPr dirty="0"/>
          </a:p>
        </p:txBody>
      </p:sp>
      <p:sp>
        <p:nvSpPr>
          <p:cNvPr id="607" name="Google Shape;607;p88"/>
          <p:cNvSpPr/>
          <p:nvPr/>
        </p:nvSpPr>
        <p:spPr>
          <a:xfrm>
            <a:off x="1077250" y="269540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4287730"/>
            <a:ext cx="1926900" cy="137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pasan a otra capa</a:t>
            </a:r>
            <a:endParaRPr dirty="0"/>
          </a:p>
          <a:p>
            <a:r>
              <a:rPr lang="es" dirty="0"/>
              <a:t>pueden superponerse</a:t>
            </a:r>
            <a:endParaRPr dirty="0"/>
          </a:p>
          <a:p>
            <a:r>
              <a:rPr lang="es" dirty="0"/>
              <a:t>les afecta z-index</a:t>
            </a:r>
            <a:endParaRPr dirty="0"/>
          </a:p>
        </p:txBody>
      </p:sp>
      <p:cxnSp>
        <p:nvCxnSpPr>
          <p:cNvPr id="609" name="Google Shape;609;p88"/>
          <p:cNvCxnSpPr>
            <a:cxnSpLocks/>
            <a:stCxn id="607" idx="2"/>
            <a:endCxn id="608" idx="0"/>
          </p:cNvCxnSpPr>
          <p:nvPr/>
        </p:nvCxnSpPr>
        <p:spPr>
          <a:xfrm flipH="1">
            <a:off x="1556375" y="3620905"/>
            <a:ext cx="302225" cy="666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3755374"/>
            <a:ext cx="5979756" cy="161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Nav: inline block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Nav y header &gt; posición absoluta / fixed</a:t>
            </a:r>
            <a:endParaRPr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Section header: title-wrapper: centrado horizontal / vertical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sectión header : añadiendo capa de opacidad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Cambios del flujo static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653700" y="2105817"/>
            <a:ext cx="7836600" cy="925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Float: left / right</a:t>
            </a:r>
            <a:endParaRPr dirty="0"/>
          </a:p>
          <a:p>
            <a:pPr indent="-355600">
              <a:buChar char="●"/>
            </a:pPr>
            <a:r>
              <a:rPr lang="es" dirty="0"/>
              <a:t>Clear: left / right /both</a:t>
            </a:r>
            <a:endParaRPr dirty="0"/>
          </a:p>
        </p:txBody>
      </p:sp>
      <p:sp>
        <p:nvSpPr>
          <p:cNvPr id="622" name="Google Shape;622;p90"/>
          <p:cNvSpPr txBox="1"/>
          <p:nvPr/>
        </p:nvSpPr>
        <p:spPr>
          <a:xfrm>
            <a:off x="999259" y="3179104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5065534" y="3043429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5065534" y="3683029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6036584" y="4211829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0" y="4149080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Columnas de texto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78644" y="2132856"/>
            <a:ext cx="4472400" cy="3385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indent="0"/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indent="0"/>
            <a:endParaRPr/>
          </a:p>
          <a:p>
            <a:pPr marL="0" indent="0"/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69" y="2756006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Origen y evolución de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1915300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 dirty="0"/>
          </a:p>
          <a:p>
            <a:pPr indent="-355600">
              <a:buChar char="-"/>
            </a:pPr>
            <a:r>
              <a:rPr lang="es" dirty="0"/>
              <a:t>1994 -&gt; Se funda W3C</a:t>
            </a:r>
            <a:endParaRPr dirty="0"/>
          </a:p>
          <a:p>
            <a:pPr indent="-355600">
              <a:buChar char="-"/>
            </a:pPr>
            <a:r>
              <a:rPr lang="es" dirty="0"/>
              <a:t>1996 -&gt; Publica la especificación CSS1 [HTML3]</a:t>
            </a:r>
            <a:endParaRPr dirty="0"/>
          </a:p>
          <a:p>
            <a:pPr indent="-355600">
              <a:buChar char="-"/>
            </a:pPr>
            <a:r>
              <a:rPr lang="es" dirty="0"/>
              <a:t>1998 -&gt; Nueva especificación CSS2</a:t>
            </a:r>
            <a:endParaRPr dirty="0"/>
          </a:p>
          <a:p>
            <a:pPr indent="-355600">
              <a:buChar char="-"/>
            </a:pPr>
            <a:r>
              <a:rPr lang="es" dirty="0"/>
              <a:t>2011 -&gt; CSS3 [HTML5 = 2014]</a:t>
            </a:r>
            <a:endParaRPr dirty="0"/>
          </a:p>
          <a:p>
            <a:pPr marL="1371600" lvl="1">
              <a:buChar char="-"/>
            </a:pPr>
            <a:r>
              <a:rPr lang="es" dirty="0"/>
              <a:t> Módulos, niveles y estados.</a:t>
            </a:r>
            <a:br>
              <a:rPr lang="es" dirty="0"/>
            </a:br>
            <a:r>
              <a:rPr lang="es" u="sng" dirty="0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 dirty="0"/>
              <a:t> </a:t>
            </a:r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4437112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Diseño de layouts. </a:t>
            </a:r>
            <a:br>
              <a:rPr lang="es" sz="4800" b="1" dirty="0">
                <a:solidFill>
                  <a:srgbClr val="2A4B64"/>
                </a:solidFill>
              </a:rPr>
            </a:br>
            <a:r>
              <a:rPr lang="es" sz="4800" b="1" dirty="0">
                <a:solidFill>
                  <a:srgbClr val="2A4B64"/>
                </a:solidFill>
              </a:rPr>
              <a:t>Flex. CSS Dinámico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de layouts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2204864"/>
            <a:ext cx="5222700" cy="3088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Maquetación con divs</a:t>
            </a:r>
            <a:endParaRPr dirty="0"/>
          </a:p>
          <a:p>
            <a:pPr lvl="1">
              <a:buChar char="-"/>
            </a:pPr>
            <a:r>
              <a:rPr lang="es" dirty="0"/>
              <a:t>divs semánticos</a:t>
            </a:r>
            <a:endParaRPr dirty="0"/>
          </a:p>
          <a:p>
            <a:pPr lvl="1">
              <a:buChar char="-"/>
            </a:pPr>
            <a:r>
              <a:rPr lang="es" dirty="0"/>
              <a:t>divs genéricos con clases</a:t>
            </a:r>
            <a:endParaRPr dirty="0"/>
          </a:p>
          <a:p>
            <a:pPr indent="-355600">
              <a:buChar char="-"/>
            </a:pPr>
            <a:r>
              <a:rPr lang="es" dirty="0"/>
              <a:t>Estilos</a:t>
            </a:r>
            <a:endParaRPr dirty="0"/>
          </a:p>
          <a:p>
            <a:pPr lvl="1">
              <a:buChar char="-"/>
            </a:pPr>
            <a:r>
              <a:rPr lang="es" dirty="0"/>
              <a:t>height / width</a:t>
            </a:r>
            <a:endParaRPr dirty="0"/>
          </a:p>
          <a:p>
            <a:pPr lvl="1">
              <a:buChar char="-"/>
            </a:pPr>
            <a:r>
              <a:rPr lang="es" dirty="0"/>
              <a:t>float / clear / overflow</a:t>
            </a:r>
            <a:endParaRPr dirty="0"/>
          </a:p>
          <a:p>
            <a:pPr lvl="1">
              <a:buChar char="-"/>
            </a:pPr>
            <a:r>
              <a:rPr lang="es" dirty="0"/>
              <a:t>position / z-index</a:t>
            </a:r>
            <a:endParaRPr dirty="0"/>
          </a:p>
          <a:p>
            <a:pPr lvl="1">
              <a:buChar char="-"/>
            </a:pPr>
            <a:r>
              <a:rPr lang="es" dirty="0"/>
              <a:t>display / visibility</a:t>
            </a:r>
            <a:endParaRPr dirty="0"/>
          </a:p>
          <a:p>
            <a:pPr lvl="1">
              <a:buChar char="-"/>
            </a:pPr>
            <a:r>
              <a:rPr lang="es" dirty="0"/>
              <a:t>margin / padding / background</a:t>
            </a:r>
            <a:endParaRPr dirty="0"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604" y="253928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Disposiciones: la anchura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805050" y="2348880"/>
            <a:ext cx="3486000" cy="316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Disposición fija</a:t>
            </a:r>
            <a:br>
              <a:rPr lang="es" dirty="0"/>
            </a:br>
            <a:r>
              <a:rPr lang="es" dirty="0"/>
              <a:t>(Fixed width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 fluida o “líquida”</a:t>
            </a:r>
            <a:br>
              <a:rPr lang="es" dirty="0"/>
            </a:br>
            <a:r>
              <a:rPr lang="es" dirty="0"/>
              <a:t>(Liquid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elástica</a:t>
            </a:r>
            <a:br>
              <a:rPr lang="es" dirty="0"/>
            </a:br>
            <a:r>
              <a:rPr lang="es" dirty="0"/>
              <a:t>(Elastic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híbrida</a:t>
            </a:r>
            <a:br>
              <a:rPr lang="es" dirty="0"/>
            </a:br>
            <a:r>
              <a:rPr lang="es" dirty="0"/>
              <a:t>(Hybrid Layout)</a:t>
            </a:r>
            <a:br>
              <a:rPr lang="es" dirty="0"/>
            </a:br>
            <a:endParaRPr dirty="0"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2196738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El problema del “Holy Grail Layout”: la altura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31011" y="2204864"/>
            <a:ext cx="4300500" cy="354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 &lt;div class="grid-container"&gt;</a:t>
            </a:r>
            <a:endParaRPr dirty="0"/>
          </a:p>
          <a:p>
            <a:pPr marL="0" indent="0"/>
            <a:r>
              <a:rPr lang="es" dirty="0"/>
              <a:t>  &lt;header&gt;Header&lt;/header&gt;</a:t>
            </a:r>
            <a:br>
              <a:rPr lang="es" dirty="0"/>
            </a:br>
            <a:r>
              <a:rPr lang="es" dirty="0"/>
              <a:t>   &lt;aside class="sidebar-left"&gt;</a:t>
            </a:r>
            <a:br>
              <a:rPr lang="es" dirty="0"/>
            </a:br>
            <a:r>
              <a:rPr lang="es" dirty="0"/>
              <a:t>   	Left Sidebar</a:t>
            </a:r>
            <a:br>
              <a:rPr lang="es" dirty="0"/>
            </a:br>
            <a:r>
              <a:rPr lang="es" dirty="0"/>
              <a:t>   &lt;/aside&gt;</a:t>
            </a:r>
            <a:br>
              <a:rPr lang="es" dirty="0"/>
            </a:br>
            <a:r>
              <a:rPr lang="es" dirty="0"/>
              <a:t>  &lt;main&gt;Sections /  Articles  &lt;/main&gt;</a:t>
            </a:r>
            <a:br>
              <a:rPr lang="es" dirty="0"/>
            </a:br>
            <a:r>
              <a:rPr lang="es" dirty="0"/>
              <a:t>  &lt;aside class="sidebar-right"&gt;</a:t>
            </a:r>
            <a:br>
              <a:rPr lang="es" dirty="0"/>
            </a:br>
            <a:r>
              <a:rPr lang="es" dirty="0"/>
              <a:t>  	Right Sidebar</a:t>
            </a:r>
            <a:br>
              <a:rPr lang="es" dirty="0"/>
            </a:br>
            <a:r>
              <a:rPr lang="es" dirty="0"/>
              <a:t>  &lt;/aside&gt; </a:t>
            </a:r>
            <a:br>
              <a:rPr lang="es" dirty="0"/>
            </a:br>
            <a:r>
              <a:rPr lang="es" dirty="0"/>
              <a:t>  &lt;footer&gt;Footer&lt;/footer&gt;</a:t>
            </a:r>
            <a:br>
              <a:rPr lang="es" dirty="0"/>
            </a:br>
            <a:r>
              <a:rPr lang="es" dirty="0"/>
              <a:t>&lt;/div&gt;</a:t>
            </a:r>
            <a:endParaRPr dirty="0"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414" y="276593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Simulando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Primer pantallazo (above the fold)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971400"/>
            <a:ext cx="2690100" cy="2541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sobremesa y portátiles suele considerarse</a:t>
            </a:r>
            <a:endParaRPr/>
          </a:p>
          <a:p>
            <a:pPr marL="0" indent="0"/>
            <a:endParaRPr/>
          </a:p>
          <a:p>
            <a:pPr indent="-355600">
              <a:buChar char="-"/>
            </a:pPr>
            <a:r>
              <a:rPr lang="es"/>
              <a:t>de unos 570-600 px de altura y </a:t>
            </a:r>
            <a:endParaRPr/>
          </a:p>
          <a:p>
            <a:pPr indent="-355600"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620" y="2132856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Distribución y proporcionalidad: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6" y="1643066"/>
            <a:ext cx="7107142" cy="1065854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Como ayuda para distribuir correctamente los elementos en alguna proporción se utiliza una rejilla</a:t>
            </a:r>
            <a:br>
              <a:rPr lang="es" dirty="0"/>
            </a:br>
            <a:r>
              <a:rPr lang="es" dirty="0"/>
              <a:t>(como una cuadrícula sólo en vertical)</a:t>
            </a:r>
            <a:br>
              <a:rPr lang="es" dirty="0"/>
            </a:br>
            <a:endParaRPr dirty="0"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2" y="3080225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492" y="3080227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Librerías / Frameworks con grids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40" y="1808591"/>
            <a:ext cx="5472608" cy="36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3347864" y="5465192"/>
            <a:ext cx="2734848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https://getbootstrap.com/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Table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978650"/>
            <a:ext cx="3675000" cy="2900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display: table;</a:t>
            </a:r>
            <a:endParaRPr/>
          </a:p>
          <a:p>
            <a:pPr indent="-355600">
              <a:buChar char="●"/>
            </a:pPr>
            <a:r>
              <a:rPr lang="es"/>
              <a:t>display: table-cell;</a:t>
            </a:r>
            <a:endParaRPr/>
          </a:p>
          <a:p>
            <a:pPr indent="-355600">
              <a:buChar char="●"/>
            </a:pPr>
            <a:r>
              <a:rPr lang="es"/>
              <a:t>display: table-column;</a:t>
            </a:r>
            <a:endParaRPr/>
          </a:p>
          <a:p>
            <a:pPr indent="-355600">
              <a:buChar char="●"/>
            </a:pPr>
            <a:r>
              <a:rPr lang="es"/>
              <a:t>display: table-colgroup;</a:t>
            </a:r>
            <a:endParaRPr/>
          </a:p>
          <a:p>
            <a:pPr indent="-355600">
              <a:buChar char="●"/>
            </a:pPr>
            <a:r>
              <a:rPr lang="es"/>
              <a:t>display: table-header-group;</a:t>
            </a:r>
            <a:endParaRPr/>
          </a:p>
          <a:p>
            <a:pPr indent="-355600">
              <a:buChar char="●"/>
            </a:pPr>
            <a:r>
              <a:rPr lang="es"/>
              <a:t>display: table-row-group;</a:t>
            </a:r>
            <a:endParaRPr/>
          </a:p>
          <a:p>
            <a:pPr indent="-355600">
              <a:buChar char="●"/>
            </a:pPr>
            <a:r>
              <a:rPr lang="es"/>
              <a:t>display: table-footer-group;</a:t>
            </a:r>
            <a:endParaRPr/>
          </a:p>
          <a:p>
            <a:pPr indent="-355600">
              <a:buChar char="●"/>
            </a:pPr>
            <a:r>
              <a:rPr lang="es"/>
              <a:t>display: table-row;</a:t>
            </a:r>
            <a:endParaRPr/>
          </a:p>
          <a:p>
            <a:pPr indent="-355600"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7" y="2541476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Fuentes del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78644" y="1928250"/>
            <a:ext cx="7836600" cy="300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estilos en línea. atributo style</a:t>
            </a:r>
            <a:br>
              <a:rPr lang="es" dirty="0"/>
            </a:br>
            <a:r>
              <a:rPr lang="es" dirty="0"/>
              <a:t>Propiedades CSS. Ejemplos de propiedades.</a:t>
            </a:r>
            <a:endParaRPr dirty="0"/>
          </a:p>
          <a:p>
            <a:pPr lvl="1">
              <a:buChar char="○"/>
            </a:pPr>
            <a:r>
              <a:rPr lang="es" dirty="0"/>
              <a:t>font-size</a:t>
            </a:r>
            <a:endParaRPr dirty="0"/>
          </a:p>
          <a:p>
            <a:pPr lvl="1">
              <a:buChar char="○"/>
            </a:pPr>
            <a:r>
              <a:rPr lang="es" dirty="0"/>
              <a:t>color</a:t>
            </a:r>
            <a:endParaRPr dirty="0"/>
          </a:p>
          <a:p>
            <a:pPr lvl="1">
              <a:buChar char="○"/>
            </a:pPr>
            <a:r>
              <a:rPr lang="es" dirty="0"/>
              <a:t>background-color</a:t>
            </a:r>
            <a:endParaRPr dirty="0"/>
          </a:p>
          <a:p>
            <a:pPr indent="-355600">
              <a:buChar char="●"/>
            </a:pPr>
            <a:r>
              <a:rPr lang="es" dirty="0"/>
              <a:t>estilos independientes</a:t>
            </a:r>
            <a:br>
              <a:rPr lang="es" dirty="0"/>
            </a:br>
            <a:r>
              <a:rPr lang="es" dirty="0"/>
              <a:t>Selectores CSS. Selector de etiqueta</a:t>
            </a:r>
            <a:endParaRPr dirty="0"/>
          </a:p>
          <a:p>
            <a:pPr lvl="1">
              <a:buChar char="○"/>
            </a:pPr>
            <a:r>
              <a:rPr lang="es" dirty="0"/>
              <a:t>embebidos: etiqueta style</a:t>
            </a:r>
            <a:endParaRPr dirty="0"/>
          </a:p>
          <a:p>
            <a:pPr lvl="1">
              <a:buFont typeface="Helvetica Neue"/>
              <a:buChar char="○"/>
            </a:pPr>
            <a:r>
              <a:rPr lang="es" b="1" dirty="0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Flex Box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02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indent="0"/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3792442"/>
            <a:ext cx="3634200" cy="216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/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Alineación vertical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Columnas de igual altura independientemente del contenido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Cambiar el orden en el que se muestran los elementos sin</a:t>
            </a:r>
            <a:br>
              <a:rPr lang="es" dirty="0"/>
            </a:br>
            <a:r>
              <a:rPr lang="es" dirty="0"/>
              <a:t>que cambie el HTML</a:t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endParaRPr dirty="0"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958042"/>
            <a:ext cx="3000000" cy="134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 dirty="0">
                <a:solidFill>
                  <a:schemeClr val="dk1"/>
                </a:solidFill>
              </a:rPr>
            </a:br>
            <a:r>
              <a:rPr lang="es" dirty="0">
                <a:solidFill>
                  <a:schemeClr val="dk1"/>
                </a:solidFill>
              </a:rPr>
              <a:t>hacer de manera fácil?</a:t>
            </a:r>
            <a:br>
              <a:rPr lang="es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2129912"/>
            <a:ext cx="2275200" cy="907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r>
              <a:rPr lang="es"/>
              <a:t/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2060962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1" y="4221088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44" y="2564904"/>
            <a:ext cx="7836600" cy="300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indent="0"/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 flexibles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2276872"/>
            <a:ext cx="7836600" cy="3127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order</a:t>
            </a:r>
            <a:endParaRPr dirty="0"/>
          </a:p>
          <a:p>
            <a:pPr indent="-355600">
              <a:buChar char="-"/>
            </a:pPr>
            <a:r>
              <a:rPr lang="es" dirty="0"/>
              <a:t>flex</a:t>
            </a:r>
            <a:endParaRPr dirty="0"/>
          </a:p>
          <a:p>
            <a:pPr lvl="1">
              <a:buChar char="-"/>
            </a:pPr>
            <a:r>
              <a:rPr lang="es" dirty="0"/>
              <a:t>flex-grow: default 0</a:t>
            </a:r>
            <a:br>
              <a:rPr lang="es" dirty="0"/>
            </a:br>
            <a:r>
              <a:rPr lang="es" dirty="0"/>
              <a:t>	cuánto crecerá el elemento, si puede</a:t>
            </a:r>
            <a:endParaRPr dirty="0"/>
          </a:p>
          <a:p>
            <a:pPr lvl="1">
              <a:buChar char="-"/>
            </a:pPr>
            <a:r>
              <a:rPr lang="es" dirty="0"/>
              <a:t>flex-shrink: default 1</a:t>
            </a:r>
            <a:br>
              <a:rPr lang="es" dirty="0"/>
            </a:br>
            <a:r>
              <a:rPr lang="es" dirty="0"/>
              <a:t>	cuánto decrecerá el elemento, si lo necesita</a:t>
            </a:r>
            <a:endParaRPr dirty="0"/>
          </a:p>
          <a:p>
            <a:pPr lvl="1">
              <a:buChar char="-"/>
            </a:pPr>
            <a:r>
              <a:rPr lang="es" dirty="0"/>
              <a:t>flex-basis: default auto</a:t>
            </a:r>
            <a:br>
              <a:rPr lang="es" dirty="0"/>
            </a:br>
            <a:r>
              <a:rPr lang="es" dirty="0"/>
              <a:t>	tamaño inicial en el eje principal</a:t>
            </a:r>
            <a:endParaRPr dirty="0"/>
          </a:p>
          <a:p>
            <a:pPr indent="-355600">
              <a:buChar char="-"/>
            </a:pPr>
            <a:r>
              <a:rPr lang="es" dirty="0"/>
              <a:t>align-self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CSS Dinámico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659986" y="2149200"/>
            <a:ext cx="3199200" cy="1279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Transiciones</a:t>
            </a:r>
            <a:endParaRPr/>
          </a:p>
          <a:p>
            <a:pPr indent="-355600">
              <a:buChar char="●"/>
            </a:pPr>
            <a:r>
              <a:rPr lang="es"/>
              <a:t>Transformaciones</a:t>
            </a:r>
            <a:endParaRPr/>
          </a:p>
          <a:p>
            <a:pPr indent="-355600"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41" y="2772682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2047236" y="3718625"/>
            <a:ext cx="2922900" cy="165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CSS3 incorpora la posibilidad de efectos animados que hasta el momento sólo eran posibles con Flash o JavaScript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69478" y="2060848"/>
            <a:ext cx="7836600" cy="1128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292678" y="3382335"/>
            <a:ext cx="3000000" cy="2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a.smooth {…</a:t>
            </a:r>
            <a:br>
              <a:rPr lang="es" dirty="0"/>
            </a:br>
            <a:r>
              <a:rPr lang="es" dirty="0"/>
              <a:t>	transition----}</a:t>
            </a:r>
            <a:br>
              <a:rPr lang="es" dirty="0"/>
            </a:br>
            <a:r>
              <a:rPr lang="es" dirty="0"/>
              <a:t>a.smooth:hover, a.smooth:focus { </a:t>
            </a:r>
            <a:br>
              <a:rPr lang="es" dirty="0"/>
            </a:br>
            <a:r>
              <a:rPr lang="es" dirty="0"/>
              <a:t>	background-color: red; </a:t>
            </a:r>
            <a:br>
              <a:rPr lang="es" dirty="0"/>
            </a:br>
            <a:r>
              <a:rPr lang="es" dirty="0"/>
              <a:t>} </a:t>
            </a:r>
            <a:endParaRPr dirty="0"/>
          </a:p>
        </p:txBody>
      </p:sp>
      <p:sp>
        <p:nvSpPr>
          <p:cNvPr id="768" name="Google Shape;768;p111"/>
          <p:cNvSpPr txBox="1"/>
          <p:nvPr/>
        </p:nvSpPr>
        <p:spPr>
          <a:xfrm>
            <a:off x="790128" y="3799880"/>
            <a:ext cx="3000000" cy="150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El proceso de transición suele aparecer ligado a una pseudoclase como :hover, :focus, or :active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Transition: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99993" y="2052272"/>
            <a:ext cx="4550700" cy="140902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transition-property: all;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transition-duration: 1s;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transition-timing-function: linear;</a:t>
            </a:r>
            <a:br>
              <a:rPr lang="es" dirty="0"/>
            </a:br>
            <a:r>
              <a:rPr lang="es" dirty="0"/>
              <a:t>transition-delay: 1s;</a:t>
            </a:r>
            <a:endParaRPr dirty="0"/>
          </a:p>
        </p:txBody>
      </p:sp>
      <p:sp>
        <p:nvSpPr>
          <p:cNvPr id="775" name="Google Shape;775;p112"/>
          <p:cNvSpPr txBox="1"/>
          <p:nvPr/>
        </p:nvSpPr>
        <p:spPr>
          <a:xfrm>
            <a:off x="882746" y="5231917"/>
            <a:ext cx="2666987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3"/>
              </a:rPr>
              <a:t>http://cubic-bezier.com</a:t>
            </a:r>
            <a:endParaRPr dirty="0"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805" y="3461299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dirty="0"/>
              <a:t>Proyecto. Creación del fichero CSS</a:t>
            </a:r>
            <a:endParaRPr dirty="0"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4" y="3755375"/>
            <a:ext cx="4801379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propiedad: body {background-color}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Transformaciones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78644" y="2016900"/>
            <a:ext cx="7836600" cy="2824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transform -&gt; puede operar cuatro transformaciones básicas en un elemento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escalar: scaleX(x) , scaleY(y), scale(x,y)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rotar rotate(grados: deg)</a:t>
            </a:r>
            <a:br>
              <a:rPr lang="es" dirty="0"/>
            </a:br>
            <a:r>
              <a:rPr lang="es" dirty="0"/>
              <a:t>El centro de rotación se puede modificar con transform-origin:</a:t>
            </a:r>
            <a:br>
              <a:rPr lang="es" dirty="0"/>
            </a:br>
            <a:r>
              <a:rPr lang="es" dirty="0"/>
              <a:t>percentage | length | left| center| right| top| bottom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inclinar skewX(deg) skewY(deg) skew(deg, [deg])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trasladar o mover translateX(x), translateY(y), translate(x,y)</a:t>
            </a:r>
            <a:br>
              <a:rPr lang="es" dirty="0"/>
            </a:br>
            <a:endParaRPr dirty="0"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5286694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Se pueden aplicar a la vez diversas transformaciones</a:t>
            </a:r>
            <a:endParaRPr dirty="0"/>
          </a:p>
          <a:p>
            <a:r>
              <a:rPr lang="es" dirty="0"/>
              <a:t>Se pueden combinar con transiciones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keyframes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899592" y="1812951"/>
            <a:ext cx="3750900" cy="1073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@keyframes: Definimos la serie de etapas que constituyen la secuencia de animación</a:t>
            </a:r>
            <a:br>
              <a:rPr lang="es" dirty="0"/>
            </a:br>
            <a:endParaRPr dirty="0"/>
          </a:p>
        </p:txBody>
      </p:sp>
      <p:sp>
        <p:nvSpPr>
          <p:cNvPr id="796" name="Google Shape;796;p115"/>
          <p:cNvSpPr txBox="1"/>
          <p:nvPr/>
        </p:nvSpPr>
        <p:spPr>
          <a:xfrm>
            <a:off x="1187624" y="3191597"/>
            <a:ext cx="4424956" cy="267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@keyframes colors {</a:t>
            </a:r>
            <a:br>
              <a:rPr lang="es" dirty="0"/>
            </a:br>
            <a:r>
              <a:rPr lang="es" dirty="0"/>
              <a:t>	0% { background-color: red; }</a:t>
            </a:r>
            <a:br>
              <a:rPr lang="es" dirty="0"/>
            </a:br>
            <a:r>
              <a:rPr lang="es" dirty="0"/>
              <a:t>	20% { background-color: orange; }</a:t>
            </a:r>
            <a:br>
              <a:rPr lang="es" dirty="0"/>
            </a:br>
            <a:r>
              <a:rPr lang="es" dirty="0"/>
              <a:t>	40% { background-color: yellow; }</a:t>
            </a:r>
            <a:br>
              <a:rPr lang="es" dirty="0"/>
            </a:br>
            <a:r>
              <a:rPr lang="es" dirty="0"/>
              <a:t>	60% { background-color: green; }</a:t>
            </a:r>
            <a:br>
              <a:rPr lang="es" dirty="0"/>
            </a:br>
            <a:r>
              <a:rPr lang="es" dirty="0"/>
              <a:t>	80% { background-color: blue; }</a:t>
            </a:r>
            <a:br>
              <a:rPr lang="es" dirty="0"/>
            </a:br>
            <a:r>
              <a:rPr lang="es" dirty="0"/>
              <a:t>	100% { background-color: purple; }</a:t>
            </a:r>
            <a:br>
              <a:rPr lang="es" dirty="0"/>
            </a:br>
            <a:r>
              <a:rPr lang="es" dirty="0"/>
              <a:t>}</a:t>
            </a:r>
            <a:endParaRPr dirty="0"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1381593"/>
            <a:ext cx="2325914" cy="45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animation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64125" y="2204864"/>
            <a:ext cx="7836600" cy="2976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animation-name nombre de la secuencia de animación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animation-duration tiempo en segundos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animation-timing-function forma de aceleración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animation-iteration-count número de veces que se repite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animation-direction posible dirección adelante y/o atrás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animation-play-state estado reproduciéndose o en pausa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animation-delay tiempo hasta que se inicia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animation-fill-mode que sucede cuando termina (límites en los que puede ser aplicada)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CSS Avanzado. Grid. RWD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 Responsivo (RWD)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98450" y="2420888"/>
            <a:ext cx="4536000" cy="1380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ventanas de ancho inconsistente</a:t>
            </a:r>
            <a:endParaRPr/>
          </a:p>
          <a:p>
            <a:pPr indent="-355600">
              <a:buChar char="-"/>
            </a:pPr>
            <a:r>
              <a:rPr lang="es"/>
              <a:t>resoluciones de pantalla</a:t>
            </a:r>
            <a:endParaRPr/>
          </a:p>
          <a:p>
            <a:pPr indent="-355600">
              <a:buChar char="-"/>
            </a:pPr>
            <a:r>
              <a:rPr lang="es"/>
              <a:t>preferencias de los usuarios</a:t>
            </a:r>
            <a:endParaRPr/>
          </a:p>
          <a:p>
            <a:pPr indent="-355600"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62" y="1772816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188050" y="4196563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98450" y="3110888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Media Queries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1869765"/>
            <a:ext cx="6512100" cy="108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CSS2 -&gt; media types: screen, print, voice…</a:t>
            </a:r>
            <a:endParaRPr dirty="0"/>
          </a:p>
          <a:p>
            <a:pPr marL="0" indent="0"/>
            <a:r>
              <a:rPr lang="es" dirty="0"/>
              <a:t>CSS3 -&gt; media queries: </a:t>
            </a:r>
            <a:endParaRPr dirty="0"/>
          </a:p>
          <a:p>
            <a:pPr indent="457200"/>
            <a:r>
              <a:rPr lang="es" dirty="0"/>
              <a:t>media type + query del tamaño del dispositivo</a:t>
            </a:r>
            <a:endParaRPr dirty="0"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3459273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4205873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4748873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827584" y="3607573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HTML</a:t>
            </a:r>
            <a:endParaRPr dirty="0"/>
          </a:p>
        </p:txBody>
      </p:sp>
      <p:sp>
        <p:nvSpPr>
          <p:cNvPr id="835" name="Google Shape;835;p120"/>
          <p:cNvSpPr txBox="1"/>
          <p:nvPr/>
        </p:nvSpPr>
        <p:spPr>
          <a:xfrm>
            <a:off x="827584" y="4756611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CSS</a:t>
            </a:r>
            <a:endParaRPr dirty="0"/>
          </a:p>
        </p:txBody>
      </p:sp>
      <p:sp>
        <p:nvSpPr>
          <p:cNvPr id="836" name="Google Shape;836;p120"/>
          <p:cNvSpPr/>
          <p:nvPr/>
        </p:nvSpPr>
        <p:spPr>
          <a:xfrm>
            <a:off x="1756675" y="4331961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3485061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Tamaños de pantalla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344805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6" y="150740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Procedimiento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50" name="Google Shape;850;p122"/>
          <p:cNvGraphicFramePr/>
          <p:nvPr>
            <p:extLst>
              <p:ext uri="{D42A27DB-BD31-4B8C-83A1-F6EECF244321}">
                <p14:modId xmlns:p14="http://schemas.microsoft.com/office/powerpoint/2010/main" val="860964498"/>
              </p:ext>
            </p:extLst>
          </p:nvPr>
        </p:nvGraphicFramePr>
        <p:xfrm>
          <a:off x="1509500" y="2060848"/>
          <a:ext cx="6261128" cy="3567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8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575">
                  <a:extLst>
                    <a:ext uri="{9D8B030D-6E8A-4147-A177-3AD203B41FA5}">
                      <a16:colId xmlns:a16="http://schemas.microsoft.com/office/drawing/2014/main" val="3077229609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53" name="Google Shape;853;p122"/>
          <p:cNvCxnSpPr/>
          <p:nvPr/>
        </p:nvCxnSpPr>
        <p:spPr>
          <a:xfrm rot="10800000">
            <a:off x="898711" y="2106423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8196453" y="2194773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122"/>
          <p:cNvSpPr txBox="1"/>
          <p:nvPr/>
        </p:nvSpPr>
        <p:spPr>
          <a:xfrm>
            <a:off x="346453" y="3049543"/>
            <a:ext cx="1187100" cy="13857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Diseño bottom-up o mobile first</a:t>
            </a:r>
            <a:endParaRPr dirty="0"/>
          </a:p>
        </p:txBody>
      </p:sp>
      <p:sp>
        <p:nvSpPr>
          <p:cNvPr id="852" name="Google Shape;852;p122"/>
          <p:cNvSpPr txBox="1"/>
          <p:nvPr/>
        </p:nvSpPr>
        <p:spPr>
          <a:xfrm>
            <a:off x="7682606" y="3162898"/>
            <a:ext cx="1187100" cy="1096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s-E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" dirty="0"/>
              <a:t>Diseño top-bottom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Selectores, propiedades y directivas.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177281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indent="0"/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3970387"/>
            <a:ext cx="5236500" cy="1500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Directivas</a:t>
            </a:r>
            <a:endParaRPr/>
          </a:p>
          <a:p>
            <a:pPr lvl="1">
              <a:buChar char="○"/>
            </a:pPr>
            <a:r>
              <a:rPr lang="es"/>
              <a:t>@import</a:t>
            </a:r>
            <a:endParaRPr/>
          </a:p>
          <a:p>
            <a:pPr lvl="1">
              <a:buChar char="○"/>
            </a:pPr>
            <a:r>
              <a:rPr lang="es"/>
              <a:t>@media</a:t>
            </a:r>
            <a:endParaRPr/>
          </a:p>
          <a:p>
            <a:pPr lvl="1"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1" y="2315813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Viewport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58332" y="2050200"/>
            <a:ext cx="7836600" cy="2757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indent="0"/>
            <a:r>
              <a:rPr lang="es"/>
              <a:t>&lt;meta name="viewport" </a:t>
            </a:r>
            <a:endParaRPr/>
          </a:p>
          <a:p>
            <a:pPr indent="457200"/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51907" y="3723275"/>
            <a:ext cx="1656000" cy="217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zoom</a:t>
            </a:r>
            <a:br>
              <a:rPr lang="es" dirty="0"/>
            </a:br>
            <a:r>
              <a:rPr lang="es" dirty="0"/>
              <a:t>min-zoom</a:t>
            </a:r>
            <a:br>
              <a:rPr lang="es" dirty="0"/>
            </a:br>
            <a:r>
              <a:rPr lang="es" dirty="0"/>
              <a:t>max-zoom</a:t>
            </a:r>
            <a:br>
              <a:rPr lang="es" dirty="0"/>
            </a:br>
            <a:r>
              <a:rPr lang="es" dirty="0"/>
              <a:t>user-zoom</a:t>
            </a:r>
            <a:br>
              <a:rPr lang="es" dirty="0"/>
            </a:br>
            <a:r>
              <a:rPr lang="es" dirty="0"/>
              <a:t>orientation</a:t>
            </a:r>
            <a:br>
              <a:rPr lang="es" dirty="0"/>
            </a:br>
            <a:r>
              <a:rPr lang="es" dirty="0"/>
              <a:t>initial-scale</a:t>
            </a:r>
            <a:br>
              <a:rPr lang="es" dirty="0"/>
            </a:br>
            <a:r>
              <a:rPr lang="es" dirty="0"/>
              <a:t>maximum-scale</a:t>
            </a:r>
            <a:endParaRPr dirty="0"/>
          </a:p>
        </p:txBody>
      </p:sp>
      <p:cxnSp>
        <p:nvCxnSpPr>
          <p:cNvPr id="862" name="Google Shape;862;p123"/>
          <p:cNvCxnSpPr/>
          <p:nvPr/>
        </p:nvCxnSpPr>
        <p:spPr>
          <a:xfrm>
            <a:off x="5182182" y="3869825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Patrones de navegación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578644" y="2168100"/>
            <a:ext cx="4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Top Nav or “Do Nothing” Approach</a:t>
            </a:r>
            <a:endParaRPr/>
          </a:p>
          <a:p>
            <a:pPr indent="-355600">
              <a:buChar char="●"/>
            </a:pPr>
            <a:r>
              <a:rPr lang="es"/>
              <a:t>The Footer Anchor</a:t>
            </a:r>
            <a:endParaRPr/>
          </a:p>
          <a:p>
            <a:pPr indent="-355600">
              <a:buChar char="●"/>
            </a:pPr>
            <a:r>
              <a:rPr lang="es"/>
              <a:t>The Select Menu</a:t>
            </a:r>
            <a:endParaRPr/>
          </a:p>
          <a:p>
            <a:pPr indent="-355600">
              <a:buChar char="●"/>
            </a:pPr>
            <a:r>
              <a:rPr lang="es"/>
              <a:t>The Toggle</a:t>
            </a:r>
            <a:endParaRPr/>
          </a:p>
          <a:p>
            <a:pPr indent="-355600">
              <a:buChar char="●"/>
            </a:pPr>
            <a:r>
              <a:rPr lang="es"/>
              <a:t>The Left Nav Flyout</a:t>
            </a:r>
            <a:endParaRPr/>
          </a:p>
          <a:p>
            <a:pPr indent="-355600">
              <a:buChar char="●"/>
            </a:pPr>
            <a:r>
              <a:rPr lang="es"/>
              <a:t>The Footer Only</a:t>
            </a:r>
            <a:endParaRPr/>
          </a:p>
          <a:p>
            <a:pPr indent="-355600"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710542" y="2168100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421842" y="4813450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162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Imágenes fluidas</a:t>
            </a:r>
            <a:endParaRPr dirty="0"/>
          </a:p>
          <a:p>
            <a:pPr marL="0" indent="0"/>
            <a:r>
              <a:rPr lang="es" dirty="0"/>
              <a:t>		contenedor (figure, div) -&gt; width %</a:t>
            </a:r>
            <a:endParaRPr dirty="0"/>
          </a:p>
          <a:p>
            <a:pPr marL="0" indent="0"/>
            <a:r>
              <a:rPr lang="es" dirty="0"/>
              <a:t>		img -&gt; width 100% / max-width 100%</a:t>
            </a:r>
            <a:endParaRPr dirty="0"/>
          </a:p>
          <a:p>
            <a:pPr indent="-355600">
              <a:buChar char="-"/>
            </a:pPr>
            <a:r>
              <a:rPr lang="es" dirty="0"/>
              <a:t>Distintas imágenes en distintos dispositivos</a:t>
            </a:r>
            <a:endParaRPr dirty="0"/>
          </a:p>
          <a:p>
            <a:pPr marL="0" indent="0"/>
            <a:r>
              <a:rPr lang="es" dirty="0"/>
              <a:t>		img srcset / sizes</a:t>
            </a:r>
            <a:endParaRPr dirty="0"/>
          </a:p>
          <a:p>
            <a:pPr marL="0" indent="0"/>
            <a:r>
              <a:rPr lang="es" dirty="0"/>
              <a:t>		picture source</a:t>
            </a:r>
            <a:endParaRPr dirty="0"/>
          </a:p>
        </p:txBody>
      </p:sp>
      <p:sp>
        <p:nvSpPr>
          <p:cNvPr id="877" name="Google Shape;877;p125"/>
          <p:cNvSpPr txBox="1"/>
          <p:nvPr/>
        </p:nvSpPr>
        <p:spPr>
          <a:xfrm>
            <a:off x="5490853" y="3212976"/>
            <a:ext cx="3492300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&lt;img srcset="elva-fairy-320w.jpg 320w,</a:t>
            </a:r>
            <a:br>
              <a:rPr lang="es" dirty="0"/>
            </a:br>
            <a:r>
              <a:rPr lang="es" dirty="0"/>
              <a:t>             elva-fairy-480w.jpg 480w,</a:t>
            </a:r>
            <a:br>
              <a:rPr lang="es" dirty="0"/>
            </a:br>
            <a:r>
              <a:rPr lang="es" dirty="0"/>
              <a:t>             elva-fairy-800w.jpg 800w"</a:t>
            </a:r>
            <a:br>
              <a:rPr lang="es" dirty="0"/>
            </a:br>
            <a:r>
              <a:rPr lang="es" dirty="0"/>
              <a:t>     sizes="(max-width: 320px) 280px,</a:t>
            </a:r>
            <a:br>
              <a:rPr lang="es" dirty="0"/>
            </a:br>
            <a:r>
              <a:rPr lang="es" dirty="0"/>
              <a:t>            (max-width: 480px) 440px,</a:t>
            </a:r>
            <a:br>
              <a:rPr lang="es" dirty="0"/>
            </a:br>
            <a:r>
              <a:rPr lang="es" dirty="0"/>
              <a:t>            800px"</a:t>
            </a:r>
            <a:br>
              <a:rPr lang="es" dirty="0"/>
            </a:br>
            <a:r>
              <a:rPr lang="es" dirty="0"/>
              <a:t>     src="elva-fairy-800w.jpg" alt="..."&gt;</a:t>
            </a:r>
            <a:endParaRPr dirty="0"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3719322"/>
            <a:ext cx="4412700" cy="24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&lt;picture&gt;</a:t>
            </a:r>
            <a:endParaRPr dirty="0"/>
          </a:p>
          <a:p>
            <a:pPr marL="457200"/>
            <a:r>
              <a:rPr lang="es" dirty="0"/>
              <a:t>&lt;source media="(min-width: 650px)" srcset="img_pink_flowers.jpg"&gt;</a:t>
            </a:r>
            <a:br>
              <a:rPr lang="es" dirty="0"/>
            </a:br>
            <a:r>
              <a:rPr lang="es" dirty="0"/>
              <a:t>  &lt;source media="(min-width: 465px)" srcset="img_white_flower.jpg"&gt;</a:t>
            </a:r>
            <a:br>
              <a:rPr lang="es" dirty="0"/>
            </a:br>
            <a:r>
              <a:rPr lang="es" dirty="0"/>
              <a:t>  &lt;img src="img_orange_flowers.jpg" alt="..."&gt;</a:t>
            </a:r>
            <a:endParaRPr dirty="0"/>
          </a:p>
          <a:p>
            <a:r>
              <a:rPr lang="es" dirty="0"/>
              <a:t>&lt;/picture&gt;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“Responsive” Responsable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768900" y="2393571"/>
            <a:ext cx="3803100" cy="293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28" y="2164671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1643075"/>
            <a:ext cx="4806328" cy="42649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Sistema de rejilla en 2 DIMENSIONES</a:t>
            </a:r>
            <a:endParaRPr dirty="0"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93823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702414" y="2205241"/>
            <a:ext cx="4806328" cy="360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▸ Voy a poder colocar los items DONDE QUIERA...</a:t>
            </a:r>
            <a:br>
              <a:rPr lang="es" dirty="0"/>
            </a:br>
            <a:r>
              <a:rPr lang="es" dirty="0"/>
              <a:t>▸ ...PERO habrá ítems que SE COLOQUEN SOLOS (AUTO-PLACEMENT)</a:t>
            </a:r>
            <a:br>
              <a:rPr lang="es" dirty="0"/>
            </a:br>
            <a:r>
              <a:rPr lang="es" dirty="0"/>
              <a:t>▸ Puedo HACER LO MISMO DE MUCHAS FORMAS…</a:t>
            </a:r>
            <a:br>
              <a:rPr lang="es" dirty="0"/>
            </a:br>
            <a:r>
              <a:rPr lang="es" dirty="0"/>
              <a:t>▸ ...PERO NO TODAS HACEN LO MISMO.</a:t>
            </a:r>
            <a:br>
              <a:rPr lang="es" dirty="0"/>
            </a:br>
            <a:r>
              <a:rPr lang="es" dirty="0"/>
              <a:t>▸ Controlo las 2 dimensiones, NO ES FLEXBOX.</a:t>
            </a:r>
            <a:br>
              <a:rPr lang="es" dirty="0"/>
            </a:br>
            <a:r>
              <a:rPr lang="es" dirty="0"/>
              <a:t>▸ La colocación de los items es muy libre, NO ES UNA TABLA.</a:t>
            </a:r>
            <a:br>
              <a:rPr lang="es" dirty="0"/>
            </a:br>
            <a:r>
              <a:rPr lang="es" dirty="0"/>
              <a:t>▸ Tiene una EXTENSA SINTAXIS.</a:t>
            </a:r>
            <a:br>
              <a:rPr lang="es" dirty="0"/>
            </a:br>
            <a:r>
              <a:rPr lang="es" dirty="0"/>
              <a:t>▸ VA A CAMBIAR EL CSS PARA SIEMPRE.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Soporte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36" y="1988840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Grid: Conceptos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1701675"/>
            <a:ext cx="4140300" cy="3578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indent="-355600"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indent="-355600"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indent="-355600"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896307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715025" y="1853703"/>
            <a:ext cx="3127200" cy="2024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En cuanto se declara</a:t>
            </a:r>
            <a:br>
              <a:rPr lang="es" dirty="0"/>
            </a:br>
            <a:r>
              <a:rPr lang="es" dirty="0"/>
              <a:t>DISPLAY: GRID o </a:t>
            </a:r>
            <a:br>
              <a:rPr lang="es" dirty="0"/>
            </a:br>
            <a:r>
              <a:rPr lang="es" dirty="0"/>
              <a:t>DISPLAY: INLINE-GRID,</a:t>
            </a:r>
            <a:br>
              <a:rPr lang="es" dirty="0"/>
            </a:br>
            <a:r>
              <a:rPr lang="es" dirty="0"/>
              <a:t>los hijos directos de ese elemento pasan a ser </a:t>
            </a:r>
            <a:br>
              <a:rPr lang="es" dirty="0"/>
            </a:br>
            <a:r>
              <a:rPr lang="es" dirty="0"/>
              <a:t>GRID ITEMS.</a:t>
            </a:r>
            <a:endParaRPr dirty="0"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422470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802" y="1700808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1643075"/>
            <a:ext cx="7290900" cy="155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indent="0"/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indent="-355600"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3009650"/>
            <a:ext cx="3906948" cy="178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grid-template-columns: ancho ancho ancho</a:t>
            </a:r>
            <a:endParaRPr dirty="0"/>
          </a:p>
          <a:p>
            <a:r>
              <a:rPr lang="es" dirty="0"/>
              <a:t>grid-template-rows: </a:t>
            </a:r>
            <a:r>
              <a:rPr lang="es" dirty="0">
                <a:solidFill>
                  <a:schemeClr val="dk1"/>
                </a:solidFill>
              </a:rPr>
              <a:t>alto alto alto alto </a:t>
            </a:r>
            <a:endParaRPr dirty="0"/>
          </a:p>
          <a:p>
            <a:r>
              <a:rPr lang="es" dirty="0"/>
              <a:t>grid-column-gap: ancho;</a:t>
            </a:r>
            <a:br>
              <a:rPr lang="es" dirty="0"/>
            </a:br>
            <a:r>
              <a:rPr lang="es" dirty="0"/>
              <a:t>grid-row-gap: ancho;</a:t>
            </a:r>
            <a:endParaRPr dirty="0"/>
          </a:p>
          <a:p>
            <a:r>
              <a:rPr lang="es" dirty="0"/>
              <a:t>grid-auto-rows: alto</a:t>
            </a:r>
            <a:endParaRPr dirty="0"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352190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cxnSpLocks/>
            <a:endCxn id="928" idx="1"/>
          </p:cNvCxnSpPr>
          <p:nvPr/>
        </p:nvCxnSpPr>
        <p:spPr>
          <a:xfrm>
            <a:off x="4788024" y="3861048"/>
            <a:ext cx="939851" cy="88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463292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cxnSpLocks/>
          </p:cNvCxnSpPr>
          <p:nvPr/>
        </p:nvCxnSpPr>
        <p:spPr>
          <a:xfrm>
            <a:off x="2411760" y="4797152"/>
            <a:ext cx="889436" cy="5275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Herramientas. CanIUse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96" y="1916832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3851920" y="5522619"/>
            <a:ext cx="2176625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https://caniuse.com/</a:t>
            </a: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Tracks: mejor definición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2213975"/>
            <a:ext cx="7836600" cy="2083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repeat(num_tracks, ancho/anchos))</a:t>
            </a:r>
            <a:endParaRPr dirty="0"/>
          </a:p>
          <a:p>
            <a:pPr indent="-355600">
              <a:buChar char="●"/>
            </a:pPr>
            <a:r>
              <a:rPr lang="es" dirty="0"/>
              <a:t>minmax(nínimo {fijo}, máximo {fr})</a:t>
            </a:r>
            <a:endParaRPr dirty="0"/>
          </a:p>
          <a:p>
            <a:pPr indent="-355600">
              <a:buChar char="●"/>
            </a:pPr>
            <a:r>
              <a:rPr lang="es" dirty="0"/>
              <a:t>repeat(auto-fill / auto-fit, ancho/anchos)</a:t>
            </a:r>
            <a:br>
              <a:rPr lang="es" dirty="0"/>
            </a:br>
            <a:r>
              <a:rPr lang="es" dirty="0"/>
              <a:t>se define el tamaño de los track -&gt; el sistema calcula cuantos caben. Si se combina con un minmax, se consigue un layout totalmente responsive</a:t>
            </a:r>
            <a:endParaRPr dirty="0"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429747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612723" y="1780141"/>
            <a:ext cx="7836600" cy="1160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La enorme potencia de GRID LAYOUT en parte viene dada porque una vez generada la rejilla, se puede posicionar cualquier item en cualquier posición dentro de la rejilla</a:t>
            </a:r>
            <a:endParaRPr dirty="0"/>
          </a:p>
        </p:txBody>
      </p:sp>
      <p:sp>
        <p:nvSpPr>
          <p:cNvPr id="945" name="Google Shape;945;p134"/>
          <p:cNvSpPr txBox="1"/>
          <p:nvPr/>
        </p:nvSpPr>
        <p:spPr>
          <a:xfrm>
            <a:off x="4762602" y="2829160"/>
            <a:ext cx="3922296" cy="285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3212976"/>
            <a:ext cx="3678000" cy="242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 dirty="0"/>
              <a:t>indicando las líneas de  inicio / final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indicando cuántas líneas se extiende (span)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definiendo un área completa con grid-area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es posible colocar 2 items en la misma posición (capas)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Líneas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209811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indent="-355600"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indent="-355600"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indent="0"/>
            <a:endParaRPr/>
          </a:p>
          <a:p>
            <a:pPr marL="0" indent="0"/>
            <a:r>
              <a:rPr lang="es"/>
              <a:t>grid-template-columns: [start] minmax(200px, 20%) [main] 1fr [end];</a:t>
            </a:r>
            <a:endParaRPr/>
          </a:p>
          <a:p>
            <a:pPr marL="0" indent="0"/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Áreas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653700" y="197797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653700" y="4030375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26" y="2565492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356975" y="2520979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grid-template-areas:</a:t>
            </a:r>
            <a:endParaRPr/>
          </a:p>
          <a:p>
            <a:r>
              <a:rPr lang="es"/>
              <a:t>	"header  	header 	... "</a:t>
            </a:r>
            <a:endParaRPr/>
          </a:p>
          <a:p>
            <a:r>
              <a:rPr lang="es"/>
              <a:t>	"sidebar 	main   	main"</a:t>
            </a:r>
            <a:endParaRPr/>
          </a:p>
          <a:p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605200" y="4636779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.header{</a:t>
            </a:r>
            <a:endParaRPr/>
          </a:p>
          <a:p>
            <a:r>
              <a:rPr lang="es"/>
              <a:t>	grid-area: header;</a:t>
            </a:r>
            <a:endParaRPr/>
          </a:p>
          <a:p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Gurus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158397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86925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94960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282397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93452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1485900" y="1005576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519F"/>
                </a:solidFill>
              </a:rPr>
              <a:t/>
            </a:r>
            <a:br>
              <a:rPr lang="es-ES" b="1" dirty="0">
                <a:solidFill>
                  <a:srgbClr val="00519F"/>
                </a:solidFill>
              </a:rPr>
            </a:br>
            <a:r>
              <a:rPr lang="es-ES" sz="2700" dirty="0">
                <a:solidFill>
                  <a:srgbClr val="00519F"/>
                </a:solidFill>
              </a:rPr>
              <a:t>VALORACIÓN DE LA ACCIÓN FORMATIVA</a:t>
            </a:r>
            <a:r>
              <a:rPr lang="es-ES" sz="3000" b="1" dirty="0">
                <a:solidFill>
                  <a:srgbClr val="00519F"/>
                </a:solidFill>
              </a:rPr>
              <a:t/>
            </a:r>
            <a:br>
              <a:rPr lang="es-ES" sz="3000" b="1" dirty="0">
                <a:solidFill>
                  <a:srgbClr val="00519F"/>
                </a:solidFill>
              </a:rPr>
            </a:br>
            <a:endParaRPr lang="es-ES" sz="3000" dirty="0">
              <a:solidFill>
                <a:srgbClr val="00519F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01672" y="1754814"/>
            <a:ext cx="5832647" cy="3726414"/>
          </a:xfrm>
        </p:spPr>
        <p:txBody>
          <a:bodyPr>
            <a:noAutofit/>
          </a:bodyPr>
          <a:lstStyle/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</a:rPr>
              <a:t>Tu opinión es muy importante para nosotros</a:t>
            </a:r>
            <a:r>
              <a:rPr lang="es-ES" sz="1050" dirty="0">
                <a:solidFill>
                  <a:srgbClr val="00519F"/>
                </a:solidFill>
              </a:rPr>
              <a:t>, por eso solicitamos tu colaboración para analizar la calidad de esta acción formativa y para identificar elementos de mejora .   </a:t>
            </a: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endParaRPr lang="es-ES" sz="1050" b="1" dirty="0">
              <a:solidFill>
                <a:srgbClr val="00519F"/>
              </a:solidFill>
              <a:hlinkClick r:id="rId3"/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  <a:hlinkClick r:id="rId4"/>
              </a:rPr>
              <a:t>ACCEDE AL CUESTIONARIO</a:t>
            </a:r>
            <a:endParaRPr lang="es-ES" sz="1050" b="1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47664" y="5643246"/>
            <a:ext cx="54006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 sz="135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6277" y="5427223"/>
            <a:ext cx="576095" cy="33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439652" y="5697252"/>
            <a:ext cx="917972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www.iconotc.com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758355" y="132276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pic>
        <p:nvPicPr>
          <p:cNvPr id="14" name="13 Imagen" descr="Emoticon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5796" y="2882476"/>
            <a:ext cx="3464286" cy="978572"/>
          </a:xfrm>
          <a:prstGeom prst="rect">
            <a:avLst/>
          </a:prstGeom>
        </p:spPr>
      </p:pic>
      <p:pic>
        <p:nvPicPr>
          <p:cNvPr id="16" name="15 Imagen" descr="Man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4266138"/>
            <a:ext cx="915652" cy="405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284163" y="4633913"/>
            <a:ext cx="8578850" cy="1844675"/>
          </a:xfrm>
          <a:prstGeom prst="rect">
            <a:avLst/>
          </a:prstGeom>
          <a:solidFill>
            <a:srgbClr val="00519F"/>
          </a:solidFill>
          <a:ln w="127000" cap="sq" cmpd="thinThick">
            <a:solidFill>
              <a:srgbClr val="005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3" name="Straight Connector 7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657350" y="5738813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395288" y="4756150"/>
            <a:ext cx="8355012" cy="9302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Seguimos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contacto!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5288" y="472604"/>
            <a:ext cx="3960687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Arial" charset="0"/>
              </a:rPr>
              <a:t>Todos aprendemos.</a:t>
            </a:r>
          </a:p>
          <a:p>
            <a:pPr algn="ctr" eaLnBrk="1" hangingPunct="1">
              <a:defRPr/>
            </a:pPr>
            <a:r>
              <a:rPr lang="es-E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Arial" charset="0"/>
              </a:rPr>
              <a:t>Gracias!!</a:t>
            </a:r>
          </a:p>
        </p:txBody>
      </p:sp>
      <p:sp>
        <p:nvSpPr>
          <p:cNvPr id="31751" name="4 CuadroTexto"/>
          <p:cNvSpPr txBox="1">
            <a:spLocks noChangeArrowheads="1"/>
          </p:cNvSpPr>
          <p:nvPr/>
        </p:nvSpPr>
        <p:spPr bwMode="auto">
          <a:xfrm>
            <a:off x="1657350" y="5878513"/>
            <a:ext cx="3059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s-ES" sz="2000" b="1">
                <a:solidFill>
                  <a:schemeClr val="bg1"/>
                </a:solidFill>
                <a:latin typeface="Calibri" pitchFamily="34" charset="0"/>
              </a:rPr>
              <a:t>www.iconotc.com</a:t>
            </a:r>
            <a:endParaRPr 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1752" name="Imagen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4438" y="5927725"/>
            <a:ext cx="4841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Imagen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8163" y="5956300"/>
            <a:ext cx="4826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Imagen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2688" y="5956300"/>
            <a:ext cx="4810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Imagen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5625" y="5929313"/>
            <a:ext cx="4826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1640" y="3105104"/>
            <a:ext cx="2178873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Captura de pantalla 2018-11-23 11.43.57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1003" y="476672"/>
            <a:ext cx="3969297" cy="370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 en el navegador. Inspector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99" y="1985446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5" y="1916832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2242</Words>
  <Application>Microsoft Office PowerPoint</Application>
  <PresentationFormat>Presentación en pantalla (4:3)</PresentationFormat>
  <Paragraphs>528</Paragraphs>
  <Slides>87</Slides>
  <Notes>86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6" baseType="lpstr">
      <vt:lpstr>Arial</vt:lpstr>
      <vt:lpstr>Arial Narrow</vt:lpstr>
      <vt:lpstr>Calibri</vt:lpstr>
      <vt:lpstr>Courier New</vt:lpstr>
      <vt:lpstr>Gill Sans</vt:lpstr>
      <vt:lpstr>Helvetica Neue</vt:lpstr>
      <vt:lpstr>Helvetica Neue Light</vt:lpstr>
      <vt:lpstr>Wingdings</vt:lpstr>
      <vt:lpstr>Tema de Office</vt:lpstr>
      <vt:lpstr>Presentación de PowerPoint</vt:lpstr>
      <vt:lpstr> CSS BÁSICO  </vt:lpstr>
      <vt:lpstr>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Tipografías</vt:lpstr>
      <vt:lpstr>Proyecto. Uso de Google Fonts. Uso de Font Ions</vt:lpstr>
      <vt:lpstr>Colores e imágenes</vt:lpstr>
      <vt:lpstr>Colores</vt:lpstr>
      <vt:lpstr>Degradados y sombras </vt:lpstr>
      <vt:lpstr>Backgrounds: imágenes y patrones</vt:lpstr>
      <vt:lpstr>Proyecto. Imágenes de fondo</vt:lpstr>
      <vt:lpstr>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 VALORACIÓN DE LA ACCIÓN FORMATIVA 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icono</dc:creator>
  <cp:lastModifiedBy>Alejandro Cerezo</cp:lastModifiedBy>
  <cp:revision>80</cp:revision>
  <dcterms:created xsi:type="dcterms:W3CDTF">2017-11-13T09:31:15Z</dcterms:created>
  <dcterms:modified xsi:type="dcterms:W3CDTF">2019-09-26T09:38:17Z</dcterms:modified>
</cp:coreProperties>
</file>